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tags/tag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0.xml" ContentType="application/vnd.openxmlformats-officedocument.presentationml.tags+xml"/>
  <Override PartName="/ppt/notesSlides/notesSlide62.xml" ContentType="application/vnd.openxmlformats-officedocument.presentationml.notesSlide+xml"/>
  <Override PartName="/ppt/tags/tag1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3651" r:id="rId2"/>
    <p:sldMasterId id="2147484227" r:id="rId3"/>
    <p:sldMasterId id="2147484239" r:id="rId4"/>
  </p:sldMasterIdLst>
  <p:notesMasterIdLst>
    <p:notesMasterId r:id="rId70"/>
  </p:notesMasterIdLst>
  <p:handoutMasterIdLst>
    <p:handoutMasterId r:id="rId71"/>
  </p:handoutMasterIdLst>
  <p:sldIdLst>
    <p:sldId id="713" r:id="rId5"/>
    <p:sldId id="370" r:id="rId6"/>
    <p:sldId id="700" r:id="rId7"/>
    <p:sldId id="685" r:id="rId8"/>
    <p:sldId id="701" r:id="rId9"/>
    <p:sldId id="627" r:id="rId10"/>
    <p:sldId id="671" r:id="rId11"/>
    <p:sldId id="681" r:id="rId12"/>
    <p:sldId id="680" r:id="rId13"/>
    <p:sldId id="674" r:id="rId14"/>
    <p:sldId id="675" r:id="rId15"/>
    <p:sldId id="678" r:id="rId16"/>
    <p:sldId id="258" r:id="rId17"/>
    <p:sldId id="313" r:id="rId18"/>
    <p:sldId id="707" r:id="rId19"/>
    <p:sldId id="706" r:id="rId20"/>
    <p:sldId id="505" r:id="rId21"/>
    <p:sldId id="645" r:id="rId22"/>
    <p:sldId id="692" r:id="rId23"/>
    <p:sldId id="622" r:id="rId24"/>
    <p:sldId id="532" r:id="rId25"/>
    <p:sldId id="394" r:id="rId26"/>
    <p:sldId id="262" r:id="rId27"/>
    <p:sldId id="649" r:id="rId28"/>
    <p:sldId id="668" r:id="rId29"/>
    <p:sldId id="662" r:id="rId30"/>
    <p:sldId id="663" r:id="rId31"/>
    <p:sldId id="695" r:id="rId32"/>
    <p:sldId id="279" r:id="rId33"/>
    <p:sldId id="571" r:id="rId34"/>
    <p:sldId id="572" r:id="rId35"/>
    <p:sldId id="536" r:id="rId36"/>
    <p:sldId id="698" r:id="rId37"/>
    <p:sldId id="699" r:id="rId38"/>
    <p:sldId id="553" r:id="rId39"/>
    <p:sldId id="643" r:id="rId40"/>
    <p:sldId id="612" r:id="rId41"/>
    <p:sldId id="696" r:id="rId42"/>
    <p:sldId id="636" r:id="rId43"/>
    <p:sldId id="615" r:id="rId44"/>
    <p:sldId id="626" r:id="rId45"/>
    <p:sldId id="616" r:id="rId46"/>
    <p:sldId id="620" r:id="rId47"/>
    <p:sldId id="683" r:id="rId48"/>
    <p:sldId id="708" r:id="rId49"/>
    <p:sldId id="598" r:id="rId50"/>
    <p:sldId id="599" r:id="rId51"/>
    <p:sldId id="617" r:id="rId52"/>
    <p:sldId id="325" r:id="rId53"/>
    <p:sldId id="709" r:id="rId54"/>
    <p:sldId id="286" r:id="rId55"/>
    <p:sldId id="464" r:id="rId56"/>
    <p:sldId id="465" r:id="rId57"/>
    <p:sldId id="466" r:id="rId58"/>
    <p:sldId id="710" r:id="rId59"/>
    <p:sldId id="606" r:id="rId60"/>
    <p:sldId id="330" r:id="rId61"/>
    <p:sldId id="467" r:id="rId62"/>
    <p:sldId id="644" r:id="rId63"/>
    <p:sldId id="455" r:id="rId64"/>
    <p:sldId id="290" r:id="rId65"/>
    <p:sldId id="407" r:id="rId66"/>
    <p:sldId id="711" r:id="rId67"/>
    <p:sldId id="371" r:id="rId68"/>
    <p:sldId id="712" r:id="rId69"/>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1600" b="1"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1600" b="1"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1600" b="1"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1600" b="1"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8073"/>
    <a:srgbClr val="4D4D4D"/>
    <a:srgbClr val="336600"/>
    <a:srgbClr val="99CCFF"/>
    <a:srgbClr val="FF9900"/>
    <a:srgbClr val="FC0000"/>
    <a:srgbClr val="FF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61"/>
    <p:restoredTop sz="60852" autoAdjust="0"/>
  </p:normalViewPr>
  <p:slideViewPr>
    <p:cSldViewPr snapToGrid="0">
      <p:cViewPr>
        <p:scale>
          <a:sx n="86" d="100"/>
          <a:sy n="86" d="100"/>
        </p:scale>
        <p:origin x="376" y="1576"/>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ＭＳ Ｐゴシック" charset="0"/>
                <a:cs typeface="ＭＳ Ｐゴシック" charset="0"/>
              </a:defRPr>
            </a:lvl1pPr>
          </a:lstStyle>
          <a:p>
            <a:pPr>
              <a:defRPr/>
            </a:pPr>
            <a:endParaRPr lang="en-US"/>
          </a:p>
        </p:txBody>
      </p:sp>
      <p:sp>
        <p:nvSpPr>
          <p:cNvPr id="5314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ＭＳ Ｐゴシック" charset="0"/>
                <a:cs typeface="ＭＳ Ｐゴシック" charset="0"/>
              </a:defRPr>
            </a:lvl1pPr>
          </a:lstStyle>
          <a:p>
            <a:pPr>
              <a:defRPr/>
            </a:pPr>
            <a:endParaRPr lang="en-US"/>
          </a:p>
        </p:txBody>
      </p:sp>
      <p:sp>
        <p:nvSpPr>
          <p:cNvPr id="5314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8D9FEAE3-782E-DA48-8232-D9A68863D58A}" type="slidenum">
              <a:rPr lang="en-US"/>
              <a:pPr>
                <a:defRPr/>
              </a:pPr>
              <a:t>‹#›</a:t>
            </a:fld>
            <a:endParaRPr lang="en-US"/>
          </a:p>
        </p:txBody>
      </p:sp>
    </p:spTree>
    <p:extLst>
      <p:ext uri="{BB962C8B-B14F-4D97-AF65-F5344CB8AC3E}">
        <p14:creationId xmlns:p14="http://schemas.microsoft.com/office/powerpoint/2010/main" val="1091473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ＭＳ Ｐゴシック" charset="0"/>
                <a:cs typeface="ＭＳ Ｐゴシック" charset="0"/>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229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ＭＳ Ｐゴシック" charset="0"/>
                <a:cs typeface="ＭＳ Ｐゴシック" charset="0"/>
              </a:defRPr>
            </a:lvl1pPr>
          </a:lstStyle>
          <a:p>
            <a:pPr>
              <a:defRPr/>
            </a:pPr>
            <a:endParaRPr lang="en-US"/>
          </a:p>
        </p:txBody>
      </p:sp>
      <p:sp>
        <p:nvSpPr>
          <p:cNvPr id="1229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charset="0"/>
              </a:defRPr>
            </a:lvl1pPr>
          </a:lstStyle>
          <a:p>
            <a:pPr>
              <a:defRPr/>
            </a:pPr>
            <a:fld id="{29450889-397F-0440-A87A-B290C87757FF}" type="slidenum">
              <a:rPr lang="en-US"/>
              <a:pPr>
                <a:defRPr/>
              </a:pPr>
              <a:t>‹#›</a:t>
            </a:fld>
            <a:endParaRPr lang="en-US"/>
          </a:p>
        </p:txBody>
      </p:sp>
    </p:spTree>
    <p:extLst>
      <p:ext uri="{BB962C8B-B14F-4D97-AF65-F5344CB8AC3E}">
        <p14:creationId xmlns:p14="http://schemas.microsoft.com/office/powerpoint/2010/main" val="2706099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1</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solidFill>
                  <a:srgbClr val="000000"/>
                </a:solidFill>
                <a:latin typeface="Times" charset="0"/>
                <a:ea typeface="ＭＳ Ｐゴシック" charset="0"/>
                <a:cs typeface="ＭＳ Ｐゴシック" charset="0"/>
              </a:rPr>
              <a:t>الجواب نعم. الأفكار موجودة. ونحن نسميهم ، سريرنا الكتابي ... لأنه في تلك الطبقة العميقة من المعنى الكتابي والوحي والفهم ...////…. هذا هو المكان الذي يبدأ منه كل شيء.</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2426430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6A33B3A-7EDA-DE41-9F3F-7DED8324D1D6}" type="slidenum">
              <a:rPr lang="en-US" sz="1200" b="0">
                <a:latin typeface="Times" charset="0"/>
              </a:rPr>
              <a:pPr/>
              <a:t>10</a:t>
            </a:fld>
            <a:endParaRPr lang="en-US" sz="1200" b="0">
              <a:latin typeface="Times"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اثم أضفنا خمسة خيوط إضافية لتمثيل الأحداث الرئيسية لسيناريو الأوقات النهائية المثير للقلق. </a:t>
            </a:r>
          </a:p>
          <a:p>
            <a:pPr algn="r" rtl="1"/>
            <a:r>
              <a:rPr lang="ar-SA" b="0" dirty="0">
                <a:solidFill>
                  <a:srgbClr val="000000"/>
                </a:solidFill>
                <a:latin typeface="Times" charset="0"/>
                <a:ea typeface="ＭＳ Ｐゴシック" charset="0"/>
                <a:cs typeface="ＭＳ Ｐゴシック" charset="0"/>
              </a:rPr>
              <a:t>توافق الغالبية العظمى من جسد المسيح - على الأقل - على هذه الأحداث الخمسة المستقبلية. هم انهم…</a:t>
            </a:r>
            <a:endParaRPr lang="en-US" b="0" dirty="0">
              <a:solidFill>
                <a:srgbClr val="000000"/>
              </a:solidFill>
              <a:latin typeface="Times" charset="0"/>
              <a:ea typeface="ＭＳ Ｐゴシック" charset="0"/>
              <a:cs typeface="ＭＳ Ｐゴシック" charset="0"/>
            </a:endParaRPr>
          </a:p>
          <a:p>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4AED025-8956-5947-A539-04BB6FD427CD}" type="slidenum">
              <a:rPr lang="en-US" sz="1200" b="0">
                <a:latin typeface="Times" charset="0"/>
              </a:rPr>
              <a:pPr/>
              <a:t>11</a:t>
            </a:fld>
            <a:endParaRPr lang="en-US" sz="1200" b="0">
              <a:latin typeface="Times"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عشاء عرس الحمل ...</a:t>
            </a:r>
          </a:p>
          <a:p>
            <a:pPr algn="r" rtl="1"/>
            <a:r>
              <a:rPr lang="ar-SA" b="0" dirty="0">
                <a:solidFill>
                  <a:srgbClr val="000000"/>
                </a:solidFill>
                <a:latin typeface="Times" charset="0"/>
                <a:ea typeface="ＭＳ Ｐゴシック" charset="0"/>
                <a:cs typeface="ＭＳ Ｐゴシック" charset="0"/>
              </a:rPr>
              <a:t>//// المجيء الثاني للسيد المسيح</a:t>
            </a:r>
          </a:p>
          <a:p>
            <a:pPr algn="r" rtl="1"/>
            <a:r>
              <a:rPr lang="ar-SA" b="0" dirty="0">
                <a:solidFill>
                  <a:srgbClr val="000000"/>
                </a:solidFill>
                <a:latin typeface="Times" charset="0"/>
                <a:ea typeface="ＭＳ Ｐゴシック" charset="0"/>
                <a:cs typeface="ＭＳ Ｐゴシック" charset="0"/>
              </a:rPr>
              <a:t>//// حكمه الذي يمتد لألف عام على الأرض… الألفية…</a:t>
            </a:r>
          </a:p>
          <a:p>
            <a:pPr algn="r" rtl="1"/>
            <a:r>
              <a:rPr lang="ar-SA" b="0" dirty="0">
                <a:solidFill>
                  <a:srgbClr val="000000"/>
                </a:solidFill>
                <a:latin typeface="Times" charset="0"/>
                <a:ea typeface="ＭＳ Ｐゴシック" charset="0"/>
                <a:cs typeface="ＭＳ Ｐゴシック" charset="0"/>
              </a:rPr>
              <a:t>//// يليه دينونة العرش الأبيض العظيم ،</a:t>
            </a:r>
          </a:p>
          <a:p>
            <a:pPr algn="r" rtl="1"/>
            <a:r>
              <a:rPr lang="ar-SA" b="0" dirty="0">
                <a:solidFill>
                  <a:srgbClr val="000000"/>
                </a:solidFill>
                <a:latin typeface="Times" charset="0"/>
                <a:ea typeface="ＭＳ Ｐゴシック" charset="0"/>
                <a:cs typeface="ＭＳ Ｐゴシック" charset="0"/>
              </a:rPr>
              <a:t>//// بلغت ذروتها في هذا الحدث الذي بلغ ذروتها جميعًا ... السماء الجديدة والأرض الجديدة</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8645A03-F33B-564E-98BA-186BEB7C8042}" type="slidenum">
              <a:rPr lang="en-US" sz="1200" b="0">
                <a:latin typeface="Times" charset="0"/>
              </a:rPr>
              <a:pPr/>
              <a:t>12</a:t>
            </a:fld>
            <a:endParaRPr lang="en-US" sz="1200" b="0">
              <a:latin typeface="Times"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الآن ... أعد إلى الأذهان تلك المجموعات القوية من العهود التي نسجناها في نسيج التسلسل الزمني للكتاب المقدس ... تلك العهود ... الوعود غير المشروطة من الله ... التي نعتقد أنها مستمرة في العمل في هذا الوقت بالذات.</a:t>
            </a:r>
          </a:p>
          <a:p>
            <a:pPr algn="r" rtl="1"/>
            <a:r>
              <a:rPr lang="ar-SA" b="0" dirty="0">
                <a:solidFill>
                  <a:srgbClr val="000000"/>
                </a:solidFill>
                <a:latin typeface="Times" charset="0"/>
                <a:ea typeface="ＭＳ Ｐゴシック" charset="0"/>
                <a:cs typeface="ＭＳ Ｐゴシック" charset="0"/>
              </a:rPr>
              <a:t> تلك المجموعات القوية من وعود العهد القديم بالترتيب ،</a:t>
            </a:r>
          </a:p>
          <a:p>
            <a:pPr algn="r" rtl="1"/>
            <a:r>
              <a:rPr lang="ar-SA" b="0" dirty="0">
                <a:solidFill>
                  <a:srgbClr val="000000"/>
                </a:solidFill>
                <a:latin typeface="Times" charset="0"/>
                <a:ea typeface="ＭＳ Ｐゴシック" charset="0"/>
                <a:cs typeface="ＭＳ Ｐゴシック" charset="0"/>
              </a:rPr>
              <a:t>//// العهد </a:t>
            </a:r>
            <a:r>
              <a:rPr lang="ar-SA" b="0" dirty="0" err="1">
                <a:solidFill>
                  <a:srgbClr val="000000"/>
                </a:solidFill>
                <a:latin typeface="Times" charset="0"/>
                <a:ea typeface="ＭＳ Ｐゴシック" charset="0"/>
                <a:cs typeface="ＭＳ Ｐゴシック" charset="0"/>
              </a:rPr>
              <a:t>الأبراهيمي</a:t>
            </a:r>
            <a:r>
              <a:rPr lang="ar-SA" b="0" dirty="0">
                <a:solidFill>
                  <a:srgbClr val="000000"/>
                </a:solidFill>
                <a:latin typeface="Times" charset="0"/>
                <a:ea typeface="ＭＳ Ｐゴシック" charset="0"/>
                <a:cs typeface="ＭＳ Ｐゴシック" charset="0"/>
              </a:rPr>
              <a:t> ... تكوين ١٢ و ١٥ ...</a:t>
            </a:r>
            <a:endParaRPr lang="en-US"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عهد</a:t>
            </a:r>
            <a:r>
              <a:rPr lang="ar-SA" b="0" baseline="0" dirty="0">
                <a:solidFill>
                  <a:srgbClr val="000000"/>
                </a:solidFill>
                <a:latin typeface="Times" charset="0"/>
                <a:ea typeface="ＭＳ Ｐゴシック" charset="0"/>
                <a:cs typeface="ＭＳ Ｐゴシック" charset="0"/>
              </a:rPr>
              <a:t> الأرض</a:t>
            </a:r>
            <a:r>
              <a:rPr lang="ar-SA" b="0" dirty="0">
                <a:solidFill>
                  <a:srgbClr val="000000"/>
                </a:solidFill>
                <a:latin typeface="Times" charset="0"/>
                <a:ea typeface="ＭＳ Ｐゴシック" charset="0"/>
                <a:cs typeface="ＭＳ Ｐゴシック" charset="0"/>
              </a:rPr>
              <a:t> ... تثنية ٣٠</a:t>
            </a:r>
          </a:p>
          <a:p>
            <a:pPr algn="r" rtl="1"/>
            <a:r>
              <a:rPr lang="ar-SA" b="0" dirty="0">
                <a:solidFill>
                  <a:srgbClr val="000000"/>
                </a:solidFill>
                <a:latin typeface="Times" charset="0"/>
                <a:ea typeface="ＭＳ Ｐゴシック" charset="0"/>
                <a:cs typeface="ＭＳ Ｐゴシック" charset="0"/>
              </a:rPr>
              <a:t>//// العهد الداودي… ٢ صموئيل ٧… و</a:t>
            </a:r>
          </a:p>
          <a:p>
            <a:pPr algn="r" rtl="1"/>
            <a:r>
              <a:rPr lang="ar-SA" b="0" dirty="0">
                <a:solidFill>
                  <a:srgbClr val="000000"/>
                </a:solidFill>
                <a:latin typeface="Times" charset="0"/>
                <a:ea typeface="ＭＳ Ｐゴシック" charset="0"/>
                <a:cs typeface="ＭＳ Ｐゴシック" charset="0"/>
              </a:rPr>
              <a:t>//// العهد الجديد العظيم… </a:t>
            </a:r>
            <a:r>
              <a:rPr lang="ar-SA" b="0" dirty="0" err="1">
                <a:solidFill>
                  <a:srgbClr val="000000"/>
                </a:solidFill>
                <a:latin typeface="Times" charset="0"/>
                <a:ea typeface="ＭＳ Ｐゴシック" charset="0"/>
                <a:cs typeface="ＭＳ Ｐゴシック" charset="0"/>
              </a:rPr>
              <a:t>إرميا</a:t>
            </a:r>
            <a:r>
              <a:rPr lang="ar-SA" b="0" dirty="0">
                <a:solidFill>
                  <a:srgbClr val="000000"/>
                </a:solidFill>
                <a:latin typeface="Times" charset="0"/>
                <a:ea typeface="ＭＳ Ｐゴシック" charset="0"/>
                <a:cs typeface="ＭＳ Ｐゴシック" charset="0"/>
              </a:rPr>
              <a:t> ٣١</a:t>
            </a:r>
          </a:p>
          <a:p>
            <a:pPr algn="r" rtl="1"/>
            <a:r>
              <a:rPr lang="ar-SA" b="0" dirty="0">
                <a:solidFill>
                  <a:srgbClr val="000000"/>
                </a:solidFill>
                <a:latin typeface="Times" charset="0"/>
                <a:ea typeface="ＭＳ Ｐゴシック" charset="0"/>
                <a:cs typeface="ＭＳ Ｐゴシック" charset="0"/>
              </a:rPr>
              <a:t>.مجتمعة ، تجلب كل هذه الأحداث الكبرى إلى</a:t>
            </a:r>
          </a:p>
          <a:p>
            <a:pPr algn="r" rtl="1"/>
            <a:r>
              <a:rPr lang="ar-SA" b="0" dirty="0">
                <a:solidFill>
                  <a:srgbClr val="000000"/>
                </a:solidFill>
                <a:latin typeface="Times" charset="0"/>
                <a:ea typeface="ＭＳ Ｐゴシック" charset="0"/>
                <a:cs typeface="ＭＳ Ｐゴシック" charset="0"/>
              </a:rPr>
              <a:t>//// إغلاق تاريخ الأرض وذروة كل تلك الوعود المجيدة - وتحقيقها الكامل - التي قدمها الله لإبراهيم القديم منذ زمن بعيد.</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6074D24-7C07-394B-A589-83BE349CFD53}" type="slidenum">
              <a:rPr lang="en-US" sz="1200" b="0">
                <a:latin typeface="Times" charset="0"/>
              </a:rPr>
              <a:pPr/>
              <a:t>13</a:t>
            </a:fld>
            <a:endParaRPr lang="en-US" sz="1200" b="0">
              <a:latin typeface="Times" charset="0"/>
            </a:endParaRPr>
          </a:p>
        </p:txBody>
      </p:sp>
      <p:sp>
        <p:nvSpPr>
          <p:cNvPr id="38914"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7" tIns="44450" rIns="90487" bIns="44450"/>
          <a:lstStyle/>
          <a:p>
            <a:pPr algn="r" rtl="1"/>
            <a:r>
              <a:rPr lang="ar-SA" b="0" dirty="0">
                <a:solidFill>
                  <a:srgbClr val="000000"/>
                </a:solidFill>
                <a:latin typeface="Times" charset="0"/>
                <a:ea typeface="ＭＳ Ｐゴシック" charset="0"/>
                <a:cs typeface="ＭＳ Ｐゴシック" charset="0"/>
              </a:rPr>
              <a:t>لذا ... لمزيد من استكشاف كل هذا ... دعنا ندخل في العمود الفقري للوحي الكتابي ... برنامج الله غير المشروط.</a:t>
            </a:r>
            <a:endParaRPr lang="en-US" b="0" dirty="0">
              <a:solidFill>
                <a:srgbClr val="000000"/>
              </a:solidFill>
              <a:latin typeface="Times" charset="0"/>
              <a:ea typeface="ＭＳ Ｐゴシック" charset="0"/>
              <a:cs typeface="ＭＳ Ｐゴシック" charset="0"/>
            </a:endParaRPr>
          </a:p>
        </p:txBody>
      </p:sp>
      <p:sp>
        <p:nvSpPr>
          <p:cNvPr id="38915" name="Rectangle 3"/>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86043A5-9457-9C43-B77F-ABCD157ED979}" type="slidenum">
              <a:rPr lang="en-US" sz="1200" b="0">
                <a:latin typeface="Times" charset="0"/>
              </a:rPr>
              <a:pPr/>
              <a:t>14</a:t>
            </a:fld>
            <a:endParaRPr lang="en-US" sz="1200" b="0">
              <a:latin typeface="Times"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إليك اقتباس جيد آخر للتفكير فيه ... للمؤلف المسيحي دون ريتشاردسون ، وهو كاتب يتمتع بخبرة واسعة وطويلة في مجال الإرسالية ...</a:t>
            </a:r>
          </a:p>
          <a:p>
            <a:pPr algn="r" rtl="1"/>
            <a:r>
              <a:rPr lang="ar-SA" b="0" dirty="0">
                <a:solidFill>
                  <a:srgbClr val="000000"/>
                </a:solidFill>
                <a:latin typeface="Times" charset="0"/>
                <a:ea typeface="ＭＳ Ｐゴシック" charset="0"/>
                <a:cs typeface="ＭＳ Ｐゴシック" charset="0"/>
              </a:rPr>
              <a:t> مبشر وهو أيضًا خبير لغوي. كتب دون ريتشاردسون ... في كتابه الأبدية في قلوبهم</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CD0DD7A-83CD-2041-B1DF-4D34688AF82C}" type="slidenum">
              <a:rPr lang="en-US" sz="1200" b="0">
                <a:latin typeface="Times" charset="0"/>
              </a:rPr>
              <a:pPr/>
              <a:t>15</a:t>
            </a:fld>
            <a:endParaRPr lang="en-US" sz="1200" b="0">
              <a:latin typeface="Times"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r>
              <a:rPr lang="ar-SA" b="0" u="none" dirty="0">
                <a:solidFill>
                  <a:srgbClr val="000000"/>
                </a:solidFill>
                <a:latin typeface="Times New Roman" charset="0"/>
                <a:ea typeface="ＭＳ Ｐゴシック" charset="0"/>
                <a:cs typeface="ＭＳ Ｐゴシック" charset="0"/>
              </a:rPr>
              <a:t>"العهد الإبراهيمي ... هو العمود الفقري للكتاب المقدس - العمود الفقري للوحي الخاص. التعليم الذي لا يعترف بأن العمود الفقري سيكون له حتمًا بعض الضعف تجاهه.</a:t>
            </a:r>
            <a:endParaRPr lang="en-US" b="0" u="none" dirty="0">
              <a:solidFill>
                <a:srgbClr val="000000"/>
              </a:solidFill>
              <a:latin typeface="Times New Roman" charset="0"/>
              <a:ea typeface="ＭＳ Ｐゴシック" charset="0"/>
              <a:cs typeface="ＭＳ Ｐゴシック" charset="0"/>
            </a:endParaRPr>
          </a:p>
          <a:p>
            <a:pPr algn="r" rtl="1"/>
            <a:r>
              <a:rPr lang="ar-SA" b="0" u="none" dirty="0">
                <a:solidFill>
                  <a:srgbClr val="000000"/>
                </a:solidFill>
                <a:latin typeface="Times New Roman" charset="0"/>
                <a:ea typeface="ＭＳ Ｐゴシック" charset="0"/>
                <a:cs typeface="ＭＳ Ｐゴシック" charset="0"/>
              </a:rPr>
              <a:t>//// ستفتقر - بكل معنى الكلمة - إلى العمود الفقري. وسوف يميل ذلك إلى ترك المسيحيين أقل حماسًا مما لو كانوا ...</a:t>
            </a:r>
          </a:p>
          <a:p>
            <a:pPr algn="r" rtl="1"/>
            <a:r>
              <a:rPr lang="ar-SA" b="0" u="none" dirty="0">
                <a:solidFill>
                  <a:srgbClr val="000000"/>
                </a:solidFill>
                <a:latin typeface="Times New Roman" charset="0"/>
                <a:ea typeface="ＭＳ Ｐゴシック" charset="0"/>
                <a:cs typeface="ＭＳ Ｐゴシック" charset="0"/>
              </a:rPr>
              <a:t>////… أنقلوا البركة التي تلقوها ، ليس فقط إلى نوعهم من الناس ، ولكن إلى جميع الناس على وجه الأرض. "</a:t>
            </a:r>
            <a:endParaRPr lang="en-US" b="0" u="none"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15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09B8E0-4CB7-DD4B-A99E-B7292E2176A8}" type="slidenum">
              <a:rPr lang="en-US" sz="1200" b="0">
                <a:latin typeface="Times" charset="0"/>
              </a:rPr>
              <a:pPr/>
              <a:t>16</a:t>
            </a:fld>
            <a:endParaRPr lang="en-US" sz="1200" b="0">
              <a:latin typeface="Times"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الآن دعنا نضع بعض أجزاء لغز الكتاب المقدس معًا. سيكون هناك عدة قطع للعمل بها. ابدأ بمساعدة الدراسة # ١٠.</a:t>
            </a:r>
          </a:p>
          <a:p>
            <a:pPr algn="r" rtl="1"/>
            <a:r>
              <a:rPr lang="ar-SA" b="0" dirty="0">
                <a:solidFill>
                  <a:srgbClr val="000000"/>
                </a:solidFill>
                <a:latin typeface="Times New Roman" charset="0"/>
                <a:ea typeface="ＭＳ Ｐゴシック" charset="0"/>
                <a:cs typeface="ＭＳ Ｐゴシック" charset="0"/>
              </a:rPr>
              <a:t>//// البدء ببعض الأفكار حول تلك الكلمة الإنجليزية الصغيرة الشائعة ، خطية</a:t>
            </a:r>
          </a:p>
          <a:p>
            <a:pPr algn="r" rtl="1"/>
            <a:r>
              <a:rPr lang="ar-SA" b="0" dirty="0">
                <a:solidFill>
                  <a:srgbClr val="000000"/>
                </a:solidFill>
                <a:latin typeface="Times New Roman" charset="0"/>
                <a:ea typeface="ＭＳ Ｐゴシック" charset="0"/>
                <a:cs typeface="ＭＳ Ｐゴシック" charset="0"/>
              </a:rPr>
              <a:t>.//// في كل من العبرية في العهد القديم واليونانية الجديدة ... كلتا الكلمتين اللتين تمت ترجمتهما في اللغة الإنجليزية خطية ... لهما معاني أوسع بكثير ... مثل ...</a:t>
            </a: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سوء سلوك...أثم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تعدي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الشر ….</a:t>
            </a:r>
            <a:endParaRPr lang="en-US" b="0" dirty="0">
              <a:solidFill>
                <a:srgbClr val="000000"/>
              </a:solidFill>
              <a:latin typeface="Times New Roman" charset="0"/>
              <a:ea typeface="ＭＳ Ｐゴシック" charset="0"/>
              <a:cs typeface="ＭＳ Ｐゴシック" charset="0"/>
            </a:endParaRPr>
          </a:p>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a:t>
            </a:r>
            <a:r>
              <a:rPr lang="ar-SA" b="0" baseline="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شرير...</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والشر ...كل كلمة من هذه الكلمات في لغتها الأصلية تعني كل هذه الأنواع المختلفة من السلوك السلبي. كما ترى ، فإن كلمة خطية هي في الحقيقة كلمة مفردة غير فعالة عندما نفكر في جميع المعاني الأصلية الأوسع التي تكون الكلمة الإنجليزية الوحيدة لها في الترجمة: خطية.</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8486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78F2498-18BF-C247-9B25-CE40C3AF71CC}" type="slidenum">
              <a:rPr lang="en-US" sz="1200" b="0">
                <a:latin typeface="Times" charset="0"/>
              </a:rPr>
              <a:pPr/>
              <a:t>17</a:t>
            </a:fld>
            <a:endParaRPr lang="en-US" sz="1200" b="0">
              <a:latin typeface="Times"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ولكن هناك أيضًا عبارة مشتركة بين كل من العبرية واليونانية للكلمة التي تُرجمت باللغة الإنجليزية على أنها خطية.</a:t>
            </a:r>
          </a:p>
          <a:p>
            <a:pPr algn="r" rtl="1"/>
            <a:r>
              <a:rPr lang="ar-SA" b="0" dirty="0">
                <a:solidFill>
                  <a:srgbClr val="000000"/>
                </a:solidFill>
                <a:latin typeface="Times New Roman" charset="0"/>
                <a:ea typeface="ＭＳ Ｐゴシック" charset="0"/>
                <a:cs typeface="ＭＳ Ｐゴシック" charset="0"/>
              </a:rPr>
              <a:t>//// العبارة هي ... أن </a:t>
            </a:r>
            <a:r>
              <a:rPr lang="ar-SA" b="0" dirty="0" err="1">
                <a:solidFill>
                  <a:srgbClr val="000000"/>
                </a:solidFill>
                <a:latin typeface="Times New Roman" charset="0"/>
                <a:ea typeface="ＭＳ Ｐゴシック" charset="0"/>
                <a:cs typeface="ＭＳ Ｐゴシック" charset="0"/>
              </a:rPr>
              <a:t>تخطى</a:t>
            </a:r>
            <a:r>
              <a:rPr lang="ar-SA" b="0" baseline="0" dirty="0" err="1">
                <a:solidFill>
                  <a:srgbClr val="000000"/>
                </a:solidFill>
                <a:latin typeface="Times New Roman" charset="0"/>
                <a:ea typeface="ＭＳ Ｐゴシック" charset="0"/>
                <a:cs typeface="ＭＳ Ｐゴシック" charset="0"/>
              </a:rPr>
              <a:t>ء</a:t>
            </a:r>
            <a:r>
              <a:rPr lang="ar-SA" b="0" baseline="0" dirty="0">
                <a:solidFill>
                  <a:srgbClr val="000000"/>
                </a:solidFill>
                <a:latin typeface="Times New Roman" charset="0"/>
                <a:ea typeface="ＭＳ Ｐゴシック" charset="0"/>
                <a:cs typeface="ＭＳ Ｐゴシック" charset="0"/>
              </a:rPr>
              <a:t> الهدف </a:t>
            </a:r>
            <a:r>
              <a:rPr lang="ar-SA" b="0" dirty="0">
                <a:solidFill>
                  <a:srgbClr val="000000"/>
                </a:solidFill>
                <a:latin typeface="Times New Roman" charset="0"/>
                <a:ea typeface="ＭＳ Ｐゴシック" charset="0"/>
                <a:cs typeface="ＭＳ Ｐゴシック" charset="0"/>
              </a:rPr>
              <a:t> ... حتى عندما يفوت رامي السهام علامة عين الهدف.</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لكنك على الأرجح تفكر ... أين أو ماذا في العالم ... بالمعنى الكتابي ... هل هذا النوع من الأهداف</a:t>
            </a:r>
            <a:r>
              <a:rPr lang="ar-SA" b="0" baseline="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6F69F6E-DC0D-374D-9133-2769B0606E82}" type="slidenum">
              <a:rPr lang="en-US" sz="1200" b="0">
                <a:latin typeface="Times" charset="0"/>
              </a:rPr>
              <a:pPr/>
              <a:t>18</a:t>
            </a:fld>
            <a:endParaRPr lang="en-US" sz="1200" b="0">
              <a:latin typeface="Times"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حسنًا ... من أجل خط الكمال هذا ... نذهب مباشرة إلى الكتاب المقدس. وهناك نكتشف علامة الله الخاصة أو توقعه للسلوك البشري الكامل.</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قال يسوع نفسه ، "كونوا كاملين ، لأن أباكم السماوي كامل." [متى ٥</a:t>
            </a:r>
            <a:r>
              <a:rPr lang="ar-SA" b="0" baseline="0" dirty="0">
                <a:solidFill>
                  <a:srgbClr val="000000"/>
                </a:solidFill>
                <a:latin typeface="Times New Roman" charset="0"/>
                <a:ea typeface="ＭＳ Ｐゴシック" charset="0"/>
                <a:cs typeface="ＭＳ Ｐゴシック" charset="0"/>
              </a:rPr>
              <a:t> : ٤٨</a:t>
            </a:r>
            <a:r>
              <a:rPr lang="ar-SA"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C70DCA7-CB92-514B-8852-DF237A9BA329}" type="slidenum">
              <a:rPr lang="en-US" sz="1200" b="0">
                <a:latin typeface="Times" charset="0"/>
              </a:rPr>
              <a:pPr/>
              <a:t>19</a:t>
            </a:fld>
            <a:endParaRPr lang="en-US" sz="1200" b="0">
              <a:latin typeface="Times" charset="0"/>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كيف ستعرف أبعاد "الكمال؟" من أجل ذلك ... انظر فقط إلى أسماء الله الموجودة في الكتاب المقدس ...</a:t>
            </a:r>
          </a:p>
          <a:p>
            <a:pPr algn="r" rtl="1"/>
            <a:r>
              <a:rPr lang="ar-SA" b="0" dirty="0">
                <a:solidFill>
                  <a:srgbClr val="000000"/>
                </a:solidFill>
                <a:latin typeface="Times" charset="0"/>
                <a:ea typeface="ＭＳ Ｐゴシック" charset="0"/>
                <a:cs typeface="ＭＳ Ｐゴシック" charset="0"/>
              </a:rPr>
              <a:t> الأسماء والمصطلحات والعبارات التي يستخدمها للإشارة إلى نفسه. </a:t>
            </a:r>
          </a:p>
          <a:p>
            <a:pPr algn="r" rtl="1"/>
            <a:r>
              <a:rPr lang="ar-SA" b="0" dirty="0">
                <a:solidFill>
                  <a:srgbClr val="000000"/>
                </a:solidFill>
                <a:latin typeface="Times" charset="0"/>
                <a:ea typeface="ＭＳ Ｐゴシック" charset="0"/>
                <a:cs typeface="ＭＳ Ｐゴシック" charset="0"/>
              </a:rPr>
              <a:t>تعطينا هذه القائمة فكرة جيدة عن جودة السلوك والسلوك الروحي المتوقع منا. وبالطبع ، من بين تلك العشرات من الأسماء التوراتية لله ... هذه ..</a:t>
            </a:r>
          </a:p>
          <a:p>
            <a:pPr algn="r" rtl="1"/>
            <a:r>
              <a:rPr lang="ar-SA" b="0" dirty="0">
                <a:solidFill>
                  <a:srgbClr val="000000"/>
                </a:solidFill>
                <a:latin typeface="Times" charset="0"/>
                <a:ea typeface="ＭＳ Ｐゴシック" charset="0"/>
                <a:cs typeface="ＭＳ Ｐゴシック" charset="0"/>
              </a:rPr>
              <a:t>.////….له</a:t>
            </a:r>
            <a:r>
              <a:rPr lang="ar-SA" b="0" baseline="0" dirty="0">
                <a:solidFill>
                  <a:srgbClr val="000000"/>
                </a:solidFill>
                <a:latin typeface="Times" charset="0"/>
                <a:ea typeface="ＭＳ Ｐゴシック" charset="0"/>
                <a:cs typeface="ＭＳ Ｐゴシック" charset="0"/>
              </a:rPr>
              <a:t> العزة والجلال </a:t>
            </a:r>
            <a:endParaRPr lang="ar-SA"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الراحة</a:t>
            </a:r>
            <a:r>
              <a:rPr lang="ar-SA" b="0" baseline="0" dirty="0">
                <a:solidFill>
                  <a:srgbClr val="000000"/>
                </a:solidFill>
                <a:latin typeface="Times" charset="0"/>
                <a:ea typeface="ＭＳ Ｐゴシック" charset="0"/>
                <a:cs typeface="ＭＳ Ｐゴシック" charset="0"/>
              </a:rPr>
              <a:t> - المريح</a:t>
            </a:r>
            <a:r>
              <a:rPr lang="ar-SA" b="0" dirty="0">
                <a:solidFill>
                  <a:srgbClr val="000000"/>
                </a:solidFill>
                <a:latin typeface="Times" charset="0"/>
                <a:ea typeface="ＭＳ Ｐゴシック" charset="0"/>
                <a:cs typeface="ＭＳ Ｐゴシック" charset="0"/>
              </a:rPr>
              <a:t>…</a:t>
            </a:r>
          </a:p>
          <a:p>
            <a:pPr algn="r" rtl="1"/>
            <a:r>
              <a:rPr lang="ar-SA" b="0" dirty="0">
                <a:solidFill>
                  <a:srgbClr val="000000"/>
                </a:solidFill>
                <a:latin typeface="Times" charset="0"/>
                <a:ea typeface="ＭＳ Ｐゴシック" charset="0"/>
                <a:cs typeface="ＭＳ Ｐゴシック" charset="0"/>
              </a:rPr>
              <a:t>////…. صادق وصحيح ...</a:t>
            </a:r>
          </a:p>
          <a:p>
            <a:pPr algn="r" rtl="1"/>
            <a:r>
              <a:rPr lang="ar-SA" b="0" dirty="0">
                <a:solidFill>
                  <a:srgbClr val="000000"/>
                </a:solidFill>
                <a:latin typeface="Times" charset="0"/>
                <a:ea typeface="ＭＳ Ｐゴシック" charset="0"/>
                <a:cs typeface="ＭＳ Ｐゴシック" charset="0"/>
              </a:rPr>
              <a:t>////…. حمل الله ...</a:t>
            </a:r>
          </a:p>
          <a:p>
            <a:pPr algn="r" rtl="1"/>
            <a:r>
              <a:rPr lang="ar-SA" b="0" dirty="0">
                <a:solidFill>
                  <a:srgbClr val="000000"/>
                </a:solidFill>
                <a:latin typeface="Times" charset="0"/>
                <a:ea typeface="ＭＳ Ｐゴシック" charset="0"/>
                <a:cs typeface="ＭＳ Ｐゴシック" charset="0"/>
              </a:rPr>
              <a:t>////…. الحق ... واحد ...</a:t>
            </a:r>
          </a:p>
          <a:p>
            <a:pPr algn="r" rtl="1"/>
            <a:r>
              <a:rPr lang="ar-SA" b="0" dirty="0">
                <a:solidFill>
                  <a:srgbClr val="000000"/>
                </a:solidFill>
                <a:latin typeface="Times" charset="0"/>
                <a:ea typeface="ＭＳ Ｐゴシック" charset="0"/>
                <a:cs typeface="ＭＳ Ｐゴシック" charset="0"/>
              </a:rPr>
              <a:t>////	….حقيقة…</a:t>
            </a:r>
          </a:p>
          <a:p>
            <a:pPr algn="r" rtl="1"/>
            <a:r>
              <a:rPr lang="ar-SA" b="0" dirty="0">
                <a:solidFill>
                  <a:srgbClr val="000000"/>
                </a:solidFill>
                <a:latin typeface="Times" charset="0"/>
                <a:ea typeface="ＭＳ Ｐゴシック" charset="0"/>
                <a:cs typeface="ＭＳ Ｐゴシック" charset="0"/>
              </a:rPr>
              <a:t>////…. وهذا الاسم أعلاه كل الأسماء …… المسيح الرب… يسوع نفسه!</a:t>
            </a:r>
          </a:p>
          <a:p>
            <a:pPr algn="r" rtl="1"/>
            <a:r>
              <a:rPr lang="ar-SA" b="0" dirty="0">
                <a:solidFill>
                  <a:srgbClr val="000000"/>
                </a:solidFill>
                <a:latin typeface="Times" charset="0"/>
                <a:ea typeface="ＭＳ Ｐゴシック" charset="0"/>
                <a:cs typeface="ＭＳ Ｐゴシック" charset="0"/>
              </a:rPr>
              <a:t>هذه بعض أبعاد التوقع ... التي لا يستطيع أحد منا مقارنتها. ثم يبقى السؤال ...</a:t>
            </a:r>
          </a:p>
          <a:p>
            <a:pPr algn="r" rtl="1"/>
            <a:r>
              <a:rPr lang="ar-SA" b="0" dirty="0">
                <a:solidFill>
                  <a:srgbClr val="000000"/>
                </a:solidFill>
                <a:latin typeface="Times" charset="0"/>
                <a:ea typeface="ＭＳ Ｐゴシック" charset="0"/>
                <a:cs typeface="ＭＳ Ｐゴシック" charset="0"/>
              </a:rPr>
              <a:t>//// هل نحن… أم لا… </a:t>
            </a:r>
            <a:r>
              <a:rPr lang="ar-SA" b="0" dirty="0" err="1">
                <a:solidFill>
                  <a:srgbClr val="000000"/>
                </a:solidFill>
                <a:latin typeface="Times" charset="0"/>
                <a:ea typeface="ＭＳ Ｐゴシック" charset="0"/>
                <a:cs typeface="ＭＳ Ｐゴシック" charset="0"/>
              </a:rPr>
              <a:t>نخطيء</a:t>
            </a:r>
            <a:r>
              <a:rPr lang="ar-SA" b="0" baseline="0" dirty="0">
                <a:solidFill>
                  <a:srgbClr val="000000"/>
                </a:solidFill>
                <a:latin typeface="Times" charset="0"/>
                <a:ea typeface="ＭＳ Ｐゴシック" charset="0"/>
                <a:cs typeface="ＭＳ Ｐゴシック" charset="0"/>
              </a:rPr>
              <a:t> الهدف</a:t>
            </a:r>
            <a:r>
              <a:rPr lang="ar-SA" b="0" dirty="0">
                <a:solidFill>
                  <a:srgbClr val="000000"/>
                </a:solidFill>
                <a:latin typeface="Times" charset="0"/>
                <a:ea typeface="ＭＳ Ｐゴシック" charset="0"/>
                <a:cs typeface="ＭＳ Ｐゴシック" charset="0"/>
              </a:rPr>
              <a:t>؟ لهذا السبب نحتاج إلى مخلص… يسوع المسيح الرب.</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150938" y="692150"/>
            <a:ext cx="4556125" cy="3416300"/>
          </a:xfrm>
          <a:ln/>
        </p:spPr>
      </p:sp>
      <p:sp>
        <p:nvSpPr>
          <p:cNvPr id="17613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F46D6B4E-EC9D-9040-A9BF-A8E17A066D4A}" type="slidenum">
              <a:rPr lang="en-US" sz="1200" b="0">
                <a:latin typeface="Times" charset="0"/>
              </a:rPr>
              <a:pPr/>
              <a:t>20</a:t>
            </a:fld>
            <a:endParaRPr lang="en-US" sz="1200" b="0">
              <a:latin typeface="Times" charset="0"/>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سؤال آخر إذن: من يمكن أن يرتقى إلى مستوى هذه المعايير؟ كيف نعيش الحياة على هذا الكوكب ولا </a:t>
            </a:r>
            <a:r>
              <a:rPr lang="ar-SA" b="0" dirty="0" err="1">
                <a:solidFill>
                  <a:srgbClr val="000000"/>
                </a:solidFill>
                <a:latin typeface="Times New Roman" charset="0"/>
                <a:ea typeface="ＭＳ Ｐゴシック" charset="0"/>
                <a:cs typeface="ＭＳ Ｐゴシック" charset="0"/>
              </a:rPr>
              <a:t>نخطىء</a:t>
            </a:r>
            <a:r>
              <a:rPr lang="ar-SA" b="0" baseline="0" dirty="0">
                <a:solidFill>
                  <a:srgbClr val="000000"/>
                </a:solidFill>
                <a:latin typeface="Times New Roman" charset="0"/>
                <a:ea typeface="ＭＳ Ｐゴシック" charset="0"/>
                <a:cs typeface="ＭＳ Ｐゴシック" charset="0"/>
              </a:rPr>
              <a:t> الهدف </a:t>
            </a:r>
            <a:r>
              <a:rPr lang="ar-SA" b="0" dirty="0">
                <a:solidFill>
                  <a:srgbClr val="000000"/>
                </a:solidFill>
                <a:latin typeface="Times New Roman" charset="0"/>
                <a:ea typeface="ＭＳ Ｐゴシック" charset="0"/>
                <a:cs typeface="ＭＳ Ｐゴシック" charset="0"/>
              </a:rPr>
              <a:t>؟</a:t>
            </a:r>
          </a:p>
          <a:p>
            <a:pPr algn="r" rtl="1"/>
            <a:r>
              <a:rPr lang="ar-SA" b="0" dirty="0">
                <a:solidFill>
                  <a:srgbClr val="000000"/>
                </a:solidFill>
                <a:latin typeface="Times New Roman" charset="0"/>
                <a:ea typeface="ＭＳ Ｐゴシック" charset="0"/>
                <a:cs typeface="ＭＳ Ｐゴシック" charset="0"/>
              </a:rPr>
              <a:t>//// لدينا إجابة على ذلك. لخصها بولس بوضوح في رومية.</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D6B4AD6-5BD9-3645-9FB9-A739E313CD24}" type="slidenum">
              <a:rPr lang="en-US" sz="1200" b="0">
                <a:latin typeface="Times" charset="0"/>
              </a:rPr>
              <a:pPr/>
              <a:t>21</a:t>
            </a:fld>
            <a:endParaRPr lang="en-US" sz="1200" b="0">
              <a:latin typeface="Times" charset="0"/>
            </a:endParaRPr>
          </a:p>
        </p:txBody>
      </p:sp>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1200" b="0" i="0" u="none" strike="noStrike" kern="1200" dirty="0">
                <a:solidFill>
                  <a:schemeClr val="tx1"/>
                </a:solidFill>
                <a:effectLst/>
                <a:latin typeface="Times New Roman" pitchFamily="-108" charset="0"/>
                <a:ea typeface="ＭＳ Ｐゴシック" pitchFamily="-108" charset="-128"/>
                <a:cs typeface="ＭＳ Ｐゴシック" pitchFamily="-108" charset="-128"/>
              </a:rPr>
              <a:t>إذ الجميعُ أخطأوا وأعوَزَهُمْ مَجدُ اللهِ،  الجميع أخطأوا</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DBF5F50-33ED-8844-AEBD-47BBF4066DF9}" type="slidenum">
              <a:rPr lang="en-US" sz="1200" b="0">
                <a:latin typeface="Times" charset="0"/>
              </a:rPr>
              <a:pPr/>
              <a:t>22</a:t>
            </a:fld>
            <a:endParaRPr lang="en-US" sz="1200" b="0">
              <a:latin typeface="Times" charset="0"/>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لآن تأتي قطعة أخرى من اللغز ... تعليمات الدراسة # 12 ... هذه المسألة تتعلق ببعض الكلمات القابلة للتبديل. بادئ ذي بدء</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اذا حسنا//// عقد ... متبوعًا بـ</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عهد ... وأخيراً</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err="1">
                <a:solidFill>
                  <a:srgbClr val="000000"/>
                </a:solidFill>
                <a:latin typeface="Times New Roman" charset="0"/>
                <a:ea typeface="ＭＳ Ｐゴシック" charset="0"/>
                <a:cs typeface="ＭＳ Ｐゴシック" charset="0"/>
              </a:rPr>
              <a:t>عهد.كل</a:t>
            </a:r>
            <a:r>
              <a:rPr lang="ar-SA" b="0" dirty="0">
                <a:solidFill>
                  <a:srgbClr val="000000"/>
                </a:solidFill>
                <a:latin typeface="Times New Roman" charset="0"/>
                <a:ea typeface="ＭＳ Ｐゴシック" charset="0"/>
                <a:cs typeface="ＭＳ Ｐゴシック" charset="0"/>
              </a:rPr>
              <a:t> مصطلح من هذه المصطلحات له فكرة قانونية وراء </a:t>
            </a:r>
            <a:r>
              <a:rPr lang="ar-SA" b="0" dirty="0" err="1">
                <a:solidFill>
                  <a:srgbClr val="000000"/>
                </a:solidFill>
                <a:latin typeface="Times New Roman" charset="0"/>
                <a:ea typeface="ＭＳ Ｐゴシック" charset="0"/>
                <a:cs typeface="ＭＳ Ｐゴシック" charset="0"/>
              </a:rPr>
              <a:t>معناه.حقيقة</a:t>
            </a:r>
            <a:r>
              <a:rPr lang="ar-SA"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العقد والعهد قابلان للتبادل ... كما هي//// الوصية والوصية ... ثم</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الإرادة والعقد ... وأخيراً ... كل واحد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عقد،</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عهد و//// اراده… هو مصطلح قابل للتبديل مع</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err="1">
                <a:solidFill>
                  <a:srgbClr val="000000"/>
                </a:solidFill>
                <a:latin typeface="Times New Roman" charset="0"/>
                <a:ea typeface="ＭＳ Ｐゴシック" charset="0"/>
                <a:cs typeface="ＭＳ Ｐゴシック" charset="0"/>
              </a:rPr>
              <a:t>عهد.لذلك</a:t>
            </a:r>
            <a:r>
              <a:rPr lang="ar-SA" b="0" dirty="0">
                <a:solidFill>
                  <a:srgbClr val="000000"/>
                </a:solidFill>
                <a:latin typeface="Times New Roman" charset="0"/>
                <a:ea typeface="ＭＳ Ｐゴシック" charset="0"/>
                <a:cs typeface="ＭＳ Ｐゴシック" charset="0"/>
              </a:rPr>
              <a:t> هناك قدر هائل من الفروق الدقيقة التعاقدية والقانونية مجتمعة في هذه الشروط الأربعة. بعبارة أخرى ، وفقًا للقاموس ، يمكننا تسمية أجزاء من كتابنا المقدس ... قديم الله</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….إرادة…</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.عهد ... أو</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….عقد…بنفس الطريقة ... يمكننا أن نشير إلى جديد الله</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….إرادة</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.عهد أو</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a:t>
            </a:r>
            <a:r>
              <a:rPr lang="ar-SA" b="0" dirty="0" err="1">
                <a:solidFill>
                  <a:srgbClr val="000000"/>
                </a:solidFill>
                <a:latin typeface="Times New Roman" charset="0"/>
                <a:ea typeface="ＭＳ Ｐゴシック" charset="0"/>
                <a:cs typeface="ＭＳ Ｐゴシック" charset="0"/>
              </a:rPr>
              <a:t>عقدمصطلحات</a:t>
            </a:r>
            <a:r>
              <a:rPr lang="ar-SA" b="0" dirty="0">
                <a:solidFill>
                  <a:srgbClr val="000000"/>
                </a:solidFill>
                <a:latin typeface="Times New Roman" charset="0"/>
                <a:ea typeface="ＭＳ Ｐゴシック" charset="0"/>
                <a:cs typeface="ＭＳ Ｐゴシック" charset="0"/>
              </a:rPr>
              <a:t> قابلة للتبديل تعطي نظرة عميقة على عمق واتساع ترتيبات الله القانونية مع خليقته. مع كل هذه الاحتمالات ... كان قرار المترجمين السابقين استخدام المصطلح الشامل الأقدم عهد ... الذي يقدمه لنا</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العهد القديم و</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a:t>
            </a:r>
            <a:r>
              <a:rPr lang="en-US" b="0" dirty="0">
                <a:solidFill>
                  <a:srgbClr val="000000"/>
                </a:solidFill>
                <a:latin typeface="Times New Roman" charset="0"/>
                <a:ea typeface="ＭＳ Ｐゴシック" charset="0"/>
                <a:cs typeface="ＭＳ Ｐゴシック" charset="0"/>
              </a:rPr>
              <a:t> </a:t>
            </a:r>
            <a:r>
              <a:rPr lang="ar-SA" b="0" dirty="0">
                <a:solidFill>
                  <a:srgbClr val="000000"/>
                </a:solidFill>
                <a:latin typeface="Times New Roman" charset="0"/>
                <a:ea typeface="ＭＳ Ｐゴシック" charset="0"/>
                <a:cs typeface="ＭＳ Ｐゴシック" charset="0"/>
              </a:rPr>
              <a:t>العهد </a:t>
            </a:r>
            <a:r>
              <a:rPr lang="ar-SA" b="0" dirty="0" err="1">
                <a:solidFill>
                  <a:srgbClr val="000000"/>
                </a:solidFill>
                <a:latin typeface="Times New Roman" charset="0"/>
                <a:ea typeface="ＭＳ Ｐゴシック" charset="0"/>
                <a:cs typeface="ＭＳ Ｐゴシック" charset="0"/>
              </a:rPr>
              <a:t>الجديد.ثم</a:t>
            </a:r>
            <a:r>
              <a:rPr lang="ar-SA" b="0" dirty="0">
                <a:solidFill>
                  <a:srgbClr val="000000"/>
                </a:solidFill>
                <a:latin typeface="Times New Roman" charset="0"/>
                <a:ea typeface="ＭＳ Ｐゴシック" charset="0"/>
                <a:cs typeface="ＭＳ Ｐゴシック" charset="0"/>
              </a:rPr>
              <a:t> ... مع وضع فكرة العهود والعقود في الاعتبار ... فكر في هذا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EE946B1-C51F-4C4B-A9C3-F957A5E32549}" type="slidenum">
              <a:rPr lang="en-US" sz="1200" b="0">
                <a:latin typeface="Times" charset="0"/>
              </a:rPr>
              <a:pPr/>
              <a:t>23</a:t>
            </a:fld>
            <a:endParaRPr lang="en-US" sz="1200" b="0">
              <a:latin typeface="Times"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المواقف الاجتماعية أو المالية في تلك العصور القديمة حيث كانت العهود والعقود جزءًا بارزًا من الخطاب المدني. كمثال على العهود القديمة ، هذا الوضع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AB20C77-1849-BB4F-A397-687F51C4A25B}" type="slidenum">
              <a:rPr lang="en-US" sz="1200" b="0">
                <a:latin typeface="Times" charset="0"/>
              </a:rPr>
              <a:pPr/>
              <a:t>24</a:t>
            </a:fld>
            <a:endParaRPr lang="en-US" sz="1200" b="0">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 مع المساعدة في الدراسة ١٣ في متناول اليد ... افترض أنك تمتلك قطيعًا من الأغنام ... لكنك بحاجة إلى أرض إضافية لترعى عليها هذا القطيع.</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من ناحية أخرى ، يمتلك صديقك مساحة كبيرة جدًا من الأراضي وهو على استعداد تام لجعل بعضها متاحًا لتلبية </a:t>
            </a:r>
            <a:r>
              <a:rPr lang="ar-SA" b="0" dirty="0" err="1">
                <a:solidFill>
                  <a:srgbClr val="000000"/>
                </a:solidFill>
                <a:latin typeface="Times New Roman" charset="0"/>
                <a:ea typeface="ＭＳ Ｐゴシック" charset="0"/>
                <a:cs typeface="ＭＳ Ｐゴシック" charset="0"/>
              </a:rPr>
              <a:t>احتياجاتك.كيف</a:t>
            </a:r>
            <a:r>
              <a:rPr lang="ar-SA" b="0" dirty="0">
                <a:solidFill>
                  <a:srgbClr val="000000"/>
                </a:solidFill>
                <a:latin typeface="Times New Roman" charset="0"/>
                <a:ea typeface="ＭＳ Ｐゴシック" charset="0"/>
                <a:cs typeface="ＭＳ Ｐゴシック" charset="0"/>
              </a:rPr>
              <a:t> تقوم بهذا </a:t>
            </a:r>
            <a:r>
              <a:rPr lang="ar-SA" b="0" dirty="0" err="1">
                <a:solidFill>
                  <a:srgbClr val="000000"/>
                </a:solidFill>
                <a:latin typeface="Times New Roman" charset="0"/>
                <a:ea typeface="ＭＳ Ｐゴシック" charset="0"/>
                <a:cs typeface="ＭＳ Ｐゴシック" charset="0"/>
              </a:rPr>
              <a:t>الترتيب؟في</a:t>
            </a:r>
            <a:r>
              <a:rPr lang="ar-SA" b="0" dirty="0">
                <a:solidFill>
                  <a:srgbClr val="000000"/>
                </a:solidFill>
                <a:latin typeface="Times New Roman" charset="0"/>
                <a:ea typeface="ＭＳ Ｐゴシック" charset="0"/>
                <a:cs typeface="ＭＳ Ｐゴシック" charset="0"/>
              </a:rPr>
              <a:t> الأزمنة التوراتية ... بإحدى الطرق الأربع ... مثل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E52BC6A8-8080-CD43-B9C4-551BE88E7D58}" type="slidenum">
              <a:rPr lang="en-US" sz="1200" b="0">
                <a:latin typeface="Times" charset="0"/>
              </a:rPr>
              <a:pPr/>
              <a:t>25</a:t>
            </a:fld>
            <a:endParaRPr lang="en-US" sz="1200" b="0">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العهد القديم ... ببساطة المصافحة ... لفتة أساسية للتفاهم بين الناس - تعود مباشرة إلى عصرنا</a:t>
            </a:r>
            <a:r>
              <a:rPr lang="en-US" b="0" dirty="0">
                <a:solidFill>
                  <a:srgbClr val="000000"/>
                </a:solidFill>
                <a:latin typeface="Times New Roman" charset="0"/>
                <a:ea typeface="ＭＳ Ｐゴシック" charset="0"/>
                <a:cs typeface="ＭＳ Ｐゴシック" charset="0"/>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156166-D242-4B4A-9593-74242D1016D9}" type="slidenum">
              <a:rPr lang="en-US" sz="1200" b="0">
                <a:latin typeface="Times" charset="0"/>
              </a:rPr>
              <a:pPr/>
              <a:t>26</a:t>
            </a:fld>
            <a:endParaRPr lang="en-US" sz="1200" b="0">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مع دوام رمزي أكثر قليلاً ... رغم أنه مؤقت ... غطاء الأحذية. كرمز للاتفاقية ، يتبادل كل طرف صندلاً ، سيحتفظ به كل طرف ... طالما أن الاتفاقية سارية المفعول. لإلغاء كل شيء ، نحن ببساطة نعيد لبعضنا البعض صندل ، ويتم إبرام الاتفاقية. تعود الأشياء إلى حالتها الأصلية.</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B6E83BC-3D56-C546-BD4E-8A51D4DD2301}" type="slidenum">
              <a:rPr lang="en-US" sz="1200" b="0">
                <a:latin typeface="Times" charset="0"/>
              </a:rPr>
              <a:pPr/>
              <a:t>27</a:t>
            </a:fld>
            <a:endParaRPr lang="en-US" sz="1200" b="0">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ثم ... عهد الملح ... لا يزال شكلاً آخر من أشكال العقد ، هذا العقد يتطلب التزامًا أكثر من ميثاق الحذاء ، وإن لم يكن كثيرًا. تبادل كل طرف في الاتفاقية كمية من الملح الثمين من كيس بهار جانبي يحمله العديد من الأشخاص. الفكرة هنا هي أنه بمجرد إنهاء الاتفاقية ... ستكون عودة كل الملح أمرًا صعبًا للغاية ، رغم أنه ، من الناحية النظرية ، ممكن. وأيضًا ، تم استخدام الملح في العصور القديمة كوسيلة للمصادقة على اتفاقية. في بعض الأحيان تم تبادل الحقائب بين الطرفين. لذلك ، يمكن إبطال هذا العقد ببعض السهولة</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لكننا الآن نأتي إلى أهم وأبعد مدى قديم العهد القديم أو اتفاقية العقد بينهم جميعًا. هذا واحد نسميه عربون </a:t>
            </a:r>
            <a:r>
              <a:rPr lang="ar-SA" b="0" dirty="0" err="1">
                <a:solidFill>
                  <a:srgbClr val="000000"/>
                </a:solidFill>
                <a:latin typeface="Times New Roman" charset="0"/>
                <a:ea typeface="ＭＳ Ｐゴシック" charset="0"/>
                <a:cs typeface="ＭＳ Ｐゴシック" charset="0"/>
              </a:rPr>
              <a:t>الدم.عمل</a:t>
            </a:r>
            <a:r>
              <a:rPr lang="ar-SA" b="0" dirty="0">
                <a:solidFill>
                  <a:srgbClr val="000000"/>
                </a:solidFill>
                <a:latin typeface="Times New Roman" charset="0"/>
                <a:ea typeface="ＭＳ Ｐゴシック" charset="0"/>
                <a:cs typeface="ＭＳ Ｐゴシック" charset="0"/>
              </a:rPr>
              <a:t> ميثاق الدم على هذا النحو:</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يختار كل طرف في الاتفاقية حيوانًا أو حيوانًا اعتمادًا على الثروة الشخصية للفرد.</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A02D423-C984-2149-8024-9AB7B2E9AB02}" type="slidenum">
              <a:rPr lang="en-US" sz="1200" b="0">
                <a:latin typeface="Times" charset="0"/>
              </a:rPr>
              <a:pPr/>
              <a:t>28</a:t>
            </a:fld>
            <a:endParaRPr lang="en-US" sz="1200" b="0">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تذبح الحيوانات وتنتشر الجثث على الأرض مع وجود ممر بينها ، </a:t>
            </a: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ومن ثم جنبًا إلى جنب ، يسير الطرفان معًا بين قطع الحيوانات. كبير؟ نعم… لأن الدماء أريقت نيابة عن الترتيب.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ذلك الدم هو إذن ملزم تمامًا حتى موت أحد الطرفين! بمعنى آخر ، ليس هناك فسخ لعهد الدم. لماذا هذا التركيز؟ وإليك لمحة عن ذلك المشهد الذروة في سفر التكوين بين إبراهيم والله: </a:t>
            </a: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"[الله] نزل وصنع… أو قطع حرفياً… معاهدة رسمية مع إبراهيم (العهد الإبراهيمي.) بما أن الله لا يمكن أن" يقسم "(يؤكد عهداً) بأي شيء أكبر ،" أقسم بنفسه "( عب ٦ ، ١٣). بعبارة أخرى ، كان هذا عهدًا من جانب واحد. لذا فإن وعودها أكيدة تماما ".</a:t>
            </a:r>
          </a:p>
          <a:p>
            <a:pPr algn="r"/>
            <a:endParaRPr lang="en-US" sz="1200" b="0" kern="1200" dirty="0">
              <a:solidFill>
                <a:schemeClr val="tx1"/>
              </a:solidFill>
              <a:effectLst/>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453945C-8D82-204D-B136-8F3AD81E9353}" type="slidenum">
              <a:rPr lang="en-US" sz="1200" b="0">
                <a:latin typeface="Times" charset="0"/>
              </a:rPr>
              <a:pPr/>
              <a:t>29</a:t>
            </a:fld>
            <a:endParaRPr lang="en-US" sz="1200" b="0">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الآن آخر قطعة أحجية ...فيما يلي سلسلة من المشاهد والأحداث المشتركة في الحياة في الولايات المتحدة في هذا الوقت من تاريخ العالم.... وجلالة مبنى الكابيتول الأمريكي في واشنطن </a:t>
            </a:r>
            <a:r>
              <a:rPr lang="ar-SA" b="0" dirty="0" err="1">
                <a:solidFill>
                  <a:srgbClr val="000000"/>
                </a:solidFill>
                <a:latin typeface="Times New Roman" charset="0"/>
                <a:ea typeface="ＭＳ Ｐゴシック" charset="0"/>
                <a:cs typeface="ＭＳ Ｐゴシック" charset="0"/>
              </a:rPr>
              <a:t>العاصمةمع</a:t>
            </a:r>
            <a:r>
              <a:rPr lang="ar-SA" b="0" dirty="0">
                <a:solidFill>
                  <a:srgbClr val="000000"/>
                </a:solidFill>
                <a:latin typeface="Times New Roman" charset="0"/>
                <a:ea typeface="ＭＳ Ｐゴシック" charset="0"/>
                <a:cs typeface="ＭＳ Ｐゴシック" charset="0"/>
              </a:rPr>
              <a:t> كل هذه الجوانب المتنوعة من حياتنا المعاصرة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هناك سؤال هنا: هل هناك مفهوم مشترك واحد يجمع كل هذا معًا؟ هل هناك فكرة أساسية أو مبدأ أساسي يجمع كل هذا - في هذه الحالة ، الولايات المتحدة الأمريكية - معًا فيما يمكن أن نطلق عليه - في هذه الحالة - القومية؟</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1777ADB-D7D8-6C40-BEAB-34509712CCD7}" type="slidenum">
              <a:rPr lang="en-US" sz="1200" b="0">
                <a:latin typeface="Times" charset="0"/>
              </a:rPr>
              <a:pPr/>
              <a:t>3</a:t>
            </a:fld>
            <a:endParaRPr lang="en-US" sz="1200" b="0">
              <a:latin typeface="Times" charset="0"/>
            </a:endParaRPr>
          </a:p>
        </p:txBody>
      </p:sp>
      <p:sp>
        <p:nvSpPr>
          <p:cNvPr id="19458" name="Rectangle 2"/>
          <p:cNvSpPr>
            <a:spLocks noGrp="1" noRot="1" noChangeAspect="1" noChangeArrowheads="1"/>
          </p:cNvSpPr>
          <p:nvPr>
            <p:ph type="sldImg"/>
          </p:nvPr>
        </p:nvSpPr>
        <p:spPr>
          <a:xfrm>
            <a:off x="1152525" y="692150"/>
            <a:ext cx="4552950" cy="3416300"/>
          </a:xfrm>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0" fontAlgn="base" hangingPunct="0">
              <a:spcBef>
                <a:spcPct val="30000"/>
              </a:spcBef>
              <a:spcAft>
                <a:spcPct val="0"/>
              </a:spcAft>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AB6E6A4-2B48-E84B-9A98-426E8D421807}" type="slidenum">
              <a:rPr lang="en-US" sz="1200" b="0">
                <a:latin typeface="Times" charset="0"/>
              </a:rPr>
              <a:pPr/>
              <a:t>30</a:t>
            </a:fld>
            <a:endParaRPr lang="en-US" sz="1200" b="0">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يمكننا أن نقترح اعتبار دستور الولايات المتحدة بمثابة العمود الفقري للحياة الأمريكية. إنها وثيقة قانونية ... وليست أداة إلهية بالطبع. ومع ذلك ، عبر القرون ، جعلت هذه الوثيقة المكتوبة الوحيدة الولايات المتحدة وطريقة حياتها معًا ... من خلال الحرب ومن خلال السلام ... الأوقات الجيدة والسيئة للغاية ... وثيقة من التفاهم المشترك بين جميع الأمريكيين.</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8D5882A-BB03-294B-AA43-1540AB0D5502}" type="slidenum">
              <a:rPr lang="en-US" sz="1200" b="0">
                <a:latin typeface="Times" charset="0"/>
              </a:rPr>
              <a:pPr/>
              <a:t>31</a:t>
            </a:fld>
            <a:endParaRPr lang="en-US" sz="1200" b="0">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spcBef>
                <a:spcPct val="50000"/>
              </a:spcBef>
              <a:defRPr/>
            </a:pPr>
            <a:r>
              <a:rPr lang="ar-SA" sz="1200" dirty="0">
                <a:solidFill>
                  <a:schemeClr val="folHlink"/>
                </a:solidFill>
                <a:latin typeface="Arial" charset="0"/>
                <a:ea typeface="Arial" charset="0"/>
                <a:cs typeface="Arial" charset="0"/>
              </a:rPr>
              <a:t>وثيقة قانونية للتفاهم بين المواطنين وحكومتهم</a:t>
            </a:r>
            <a:endParaRPr lang="en-US" sz="1200" dirty="0">
              <a:solidFill>
                <a:schemeClr val="folHlink"/>
              </a:solidFill>
              <a:latin typeface="Arial" charset="0"/>
              <a:ea typeface="Arial" charset="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C7D6E944-32FD-7041-9DB6-649EEA520740}" type="slidenum">
              <a:rPr lang="en-US" sz="1200" b="0">
                <a:latin typeface="Times" charset="0"/>
              </a:rPr>
              <a:pPr/>
              <a:t>32</a:t>
            </a:fld>
            <a:endParaRPr lang="en-US" sz="1200" b="0">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فكر الآن في كل هذه المفاهيم الكتابية ، وهذه الأفكار ، والأشخاص ، والأحداث ... كلها أجزاء رئيسية من الكتاب المقدس ... أساسًا والتسلسل الزمني السريع ... وقت الكتاب المقدس وخطوط القصة التي انتقلنا إليها سابقًا ... [حل المشكلة بشكل مباشر إلى…]</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0A09E79-339B-924A-97DA-08585BE51636}" type="slidenum">
              <a:rPr lang="en-US" sz="1200" b="0">
                <a:latin typeface="Times" charset="0"/>
              </a:rPr>
              <a:pPr/>
              <a:t>33</a:t>
            </a:fld>
            <a:endParaRPr lang="en-US" sz="1200" b="0">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SA" b="0" dirty="0">
                <a:solidFill>
                  <a:srgbClr val="000000"/>
                </a:solidFill>
                <a:latin typeface="Times New Roman" charset="0"/>
                <a:ea typeface="ＭＳ Ｐゴシック" charset="0"/>
                <a:cs typeface="ＭＳ Ｐゴシック" charset="0"/>
              </a:rPr>
              <a:t>بما في ذلك خدمة الرب يسوع المسيح وبلغت ذروتها! الآن يأتي سؤال آخر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5949B7F-3015-6341-9E52-20202F1F31EF}" type="slidenum">
              <a:rPr lang="en-US" sz="1200" b="0">
                <a:latin typeface="Times" charset="0"/>
              </a:rPr>
              <a:pPr/>
              <a:t>34</a:t>
            </a:fld>
            <a:endParaRPr lang="en-US" sz="1200" b="0">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هل يوجد هنا ، أيضًا ، ارتباط ، مبدأ تجميع ، أو ربما حتى وثيقة قانونية من شأنها أن تفسر أحداث الكتاب المقدس التي تتكشف تمامًا كما حدث عبر صفحات الكتاب المقدس؟ بالطبع هناك!</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D9F574F-5B83-3641-86C5-40DCA5DABB8D}" type="slidenum">
              <a:rPr lang="en-US" sz="1200" b="0">
                <a:latin typeface="Times" charset="0"/>
              </a:rPr>
              <a:pPr/>
              <a:t>35</a:t>
            </a:fld>
            <a:endParaRPr lang="en-US" sz="1200" b="0">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لكن أولاً ... لنضع إطارًا نتحدث فيه عن كل هذا. هذه هي أطلال قمران القديمة ، وهي جماعة من </a:t>
            </a:r>
            <a:r>
              <a:rPr lang="ar-SA" b="0" dirty="0" err="1">
                <a:solidFill>
                  <a:srgbClr val="000000"/>
                </a:solidFill>
                <a:latin typeface="Times New Roman" charset="0"/>
                <a:ea typeface="ＭＳ Ｐゴシック" charset="0"/>
                <a:cs typeface="ＭＳ Ｐゴシック" charset="0"/>
              </a:rPr>
              <a:t>الأسينيين</a:t>
            </a:r>
            <a:r>
              <a:rPr lang="ar-SA" b="0" dirty="0">
                <a:solidFill>
                  <a:srgbClr val="000000"/>
                </a:solidFill>
                <a:latin typeface="Times New Roman" charset="0"/>
                <a:ea typeface="ＭＳ Ｐゴシック" charset="0"/>
                <a:cs typeface="ＭＳ Ｐゴシック" charset="0"/>
              </a:rPr>
              <a:t> - طائفة من اليهود الأتقياء - الذين عاشوا منفصلين على شواطئ البحر الميت بالقرب من القدس. يعتقد بعض العلماء أن يوحنا المعمدان كان عضوا في هذا المجتمع.</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من المعروف أن </a:t>
            </a:r>
            <a:r>
              <a:rPr lang="ar-SA" b="0" dirty="0" err="1">
                <a:solidFill>
                  <a:srgbClr val="000000"/>
                </a:solidFill>
                <a:latin typeface="Times New Roman" charset="0"/>
                <a:ea typeface="ＭＳ Ｐゴシック" charset="0"/>
                <a:cs typeface="ＭＳ Ｐゴシック" charset="0"/>
              </a:rPr>
              <a:t>الإسينيين</a:t>
            </a:r>
            <a:r>
              <a:rPr lang="ar-SA" b="0" dirty="0">
                <a:solidFill>
                  <a:srgbClr val="000000"/>
                </a:solidFill>
                <a:latin typeface="Times New Roman" charset="0"/>
                <a:ea typeface="ＭＳ Ｐゴシック" charset="0"/>
                <a:cs typeface="ＭＳ Ｐゴシック" charset="0"/>
              </a:rPr>
              <a:t> قاموا بنسخ الكتب المقدسة اليهودية القديمة يدويًا. بينما كانت فلسطين تنهار تحت حكم الرومان ، أخرج </a:t>
            </a:r>
            <a:r>
              <a:rPr lang="ar-SA" b="0" dirty="0" err="1">
                <a:solidFill>
                  <a:srgbClr val="000000"/>
                </a:solidFill>
                <a:latin typeface="Times New Roman" charset="0"/>
                <a:ea typeface="ＭＳ Ｐゴシック" charset="0"/>
                <a:cs typeface="ＭＳ Ｐゴシック" charset="0"/>
              </a:rPr>
              <a:t>الأسينيون</a:t>
            </a:r>
            <a:r>
              <a:rPr lang="ar-SA" b="0" dirty="0">
                <a:solidFill>
                  <a:srgbClr val="000000"/>
                </a:solidFill>
                <a:latin typeface="Times New Roman" charset="0"/>
                <a:ea typeface="ＭＳ Ｐゴシック" charset="0"/>
                <a:cs typeface="ＭＳ Ｐゴシック" charset="0"/>
              </a:rPr>
              <a:t> نسخهم الثمينة من الكتاب المقدس خارج المجتمع ... وأخفوها عبر مجرى جاف في مجموعة من الكهوف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حفظها في أواني خزفية كهذه. وبقوا هناك - في الكهوف - دون إزعاج حتى عام 1947 عندما اكتشفهم راعٍ كان يبحث عن خرافه المتجول.</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DFA6B0-68B9-304B-A2D3-722DF4C05058}" type="slidenum">
              <a:rPr lang="en-US" sz="1200" b="0">
                <a:latin typeface="Times" charset="0"/>
              </a:rPr>
              <a:pPr/>
              <a:t>36</a:t>
            </a:fld>
            <a:endParaRPr lang="en-US" sz="1200" b="0">
              <a:latin typeface="Times"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br>
              <a:rPr lang="ar-SA" dirty="0">
                <a:effectLst/>
              </a:rPr>
            </a:br>
            <a:r>
              <a:rPr lang="ar-SA" sz="1200" kern="1200" dirty="0">
                <a:solidFill>
                  <a:schemeClr val="tx1"/>
                </a:solidFill>
                <a:effectLst/>
                <a:latin typeface="Times New Roman" pitchFamily="-108" charset="0"/>
                <a:ea typeface="ＭＳ Ｐゴシック" pitchFamily="-108" charset="-128"/>
                <a:cs typeface="ＭＳ Ｐゴシック" pitchFamily="-108" charset="-128"/>
              </a:rPr>
              <a:t>اليوم ، يتم حفظ بعض هذه المخطوطات القديمة وعرضها للجمهور في ...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ضريح الكتاب الشهير في متحف إسرائيل الوطني.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إذن ... من الكهوف ... إلى المتحف وانتقل الباحثين حول العالم ... لقد نجا كنز هائل من كتابات </a:t>
            </a:r>
            <a:r>
              <a:rPr lang="ar-SA" sz="1200" kern="1200" dirty="0" err="1">
                <a:solidFill>
                  <a:schemeClr val="tx1"/>
                </a:solidFill>
                <a:effectLst/>
                <a:latin typeface="Times New Roman" pitchFamily="-108" charset="0"/>
                <a:ea typeface="ＭＳ Ｐゴシック" pitchFamily="-108" charset="-128"/>
                <a:cs typeface="ＭＳ Ｐゴシック" pitchFamily="-108" charset="-128"/>
              </a:rPr>
              <a:t>الإسينيين</a:t>
            </a:r>
            <a:r>
              <a:rPr lang="ar-SA" sz="1200" kern="1200" dirty="0">
                <a:solidFill>
                  <a:schemeClr val="tx1"/>
                </a:solidFill>
                <a:effectLst/>
                <a:latin typeface="Times New Roman" pitchFamily="-108" charset="0"/>
                <a:ea typeface="ＭＳ Ｐゴシック" pitchFamily="-108" charset="-128"/>
                <a:cs typeface="ＭＳ Ｐゴシック" pitchFamily="-108" charset="-128"/>
              </a:rPr>
              <a:t>…. يعتبره الكثيرون أهم اكتشاف أثري في القرن العشرين. </a:t>
            </a:r>
          </a:p>
          <a:p>
            <a:pPr algn="r" rtl="1"/>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D361972-A5B1-B94B-9472-F6F6423EF02A}" type="slidenum">
              <a:rPr lang="en-US" sz="1200" b="0">
                <a:latin typeface="Times" charset="0"/>
              </a:rPr>
              <a:pPr/>
              <a:t>37</a:t>
            </a:fld>
            <a:endParaRPr lang="en-US" sz="1200" b="0">
              <a:latin typeface="Times"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ثم ... بهذه الخلفية داخل مزار الكتاب في القدس ، دعنا نستكشف مكان التفاهمات والوعود القانونية الكتابية بين الله والإنسان ... تمامًا كما نزلت إلينا كتابةً وحُفظت في صفحات الكتاب المقدس في كتابك المقدس.</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12E8B84-3444-DE4F-87BB-E723A07EB9A2}" type="slidenum">
              <a:rPr lang="en-US" sz="1200" b="0">
                <a:latin typeface="Times" charset="0"/>
              </a:rPr>
              <a:pPr/>
              <a:t>38</a:t>
            </a:fld>
            <a:endParaRPr lang="en-US" sz="1200" b="0">
              <a:latin typeface="Times"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ستوجهنا الأسهم الموجودة على جانب الشاشة خلال تعليمات الدراسة رقم ١٤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كما نطور… أولاً… العهد </a:t>
            </a:r>
            <a:r>
              <a:rPr lang="ar-SA" b="0" dirty="0" err="1">
                <a:solidFill>
                  <a:srgbClr val="000000"/>
                </a:solidFill>
                <a:latin typeface="Times New Roman" charset="0"/>
                <a:ea typeface="ＭＳ Ｐゴシック" charset="0"/>
                <a:cs typeface="ＭＳ Ｐゴシック" charset="0"/>
              </a:rPr>
              <a:t>الأبراهيمي</a:t>
            </a:r>
            <a:r>
              <a:rPr lang="ar-SA"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66016AE-25D0-2A4B-912F-6421B97E5D02}" type="slidenum">
              <a:rPr lang="en-US" sz="1200" b="0">
                <a:latin typeface="Times" charset="0"/>
              </a:rPr>
              <a:pPr/>
              <a:t>39</a:t>
            </a:fld>
            <a:endParaRPr lang="en-US" sz="1200" b="0">
              <a:latin typeface="Times"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هذا هو "العمود الفقري للوحي الكتابي" لريتشاردسون. برنامج الله غير المشروط يبدأ </a:t>
            </a:r>
            <a:r>
              <a:rPr lang="ar-SA" b="0" dirty="0" err="1">
                <a:solidFill>
                  <a:srgbClr val="000000"/>
                </a:solidFill>
                <a:latin typeface="Times New Roman" charset="0"/>
                <a:ea typeface="ＭＳ Ｐゴシック" charset="0"/>
                <a:cs typeface="ＭＳ Ｐゴシック" charset="0"/>
              </a:rPr>
              <a:t>هنا!ذلك</a:t>
            </a:r>
            <a:r>
              <a:rPr lang="ar-SA" b="0" dirty="0">
                <a:solidFill>
                  <a:srgbClr val="000000"/>
                </a:solidFill>
                <a:latin typeface="Times New Roman" charset="0"/>
                <a:ea typeface="ＭＳ Ｐゴシック" charset="0"/>
                <a:cs typeface="ＭＳ Ｐゴシック" charset="0"/>
              </a:rPr>
              <a:t> العهد </a:t>
            </a:r>
            <a:r>
              <a:rPr lang="ar-SA" b="0" dirty="0" err="1">
                <a:solidFill>
                  <a:srgbClr val="000000"/>
                </a:solidFill>
                <a:latin typeface="Times New Roman" charset="0"/>
                <a:ea typeface="ＭＳ Ｐゴシック" charset="0"/>
                <a:cs typeface="ＭＳ Ｐゴシック" charset="0"/>
              </a:rPr>
              <a:t>الأبراهيمي</a:t>
            </a:r>
            <a:r>
              <a:rPr lang="ar-SA" b="0" dirty="0">
                <a:solidFill>
                  <a:srgbClr val="000000"/>
                </a:solidFill>
                <a:latin typeface="Times New Roman" charset="0"/>
                <a:ea typeface="ＭＳ Ｐゴシック" charset="0"/>
                <a:cs typeface="ＭＳ Ｐゴシック" charset="0"/>
              </a:rPr>
              <a:t> العظيم ... أُعلن برنامج الله العهدي غير المشروط للعصور في جزأين</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A154650A-C3D6-3F41-93FB-9A3A49667F05}" type="slidenum">
              <a:rPr lang="en-US" sz="1200" b="0">
                <a:latin typeface="Times" charset="0"/>
              </a:rPr>
              <a:pPr/>
              <a:t>4</a:t>
            </a:fld>
            <a:endParaRPr lang="en-US" sz="1200" b="0">
              <a:latin typeface="Times"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Arial" panose="020B0604020202020204" pitchFamily="34" charset="0"/>
                <a:ea typeface="ＭＳ Ｐゴシック" charset="0"/>
                <a:cs typeface="Arial" panose="020B0604020202020204" pitchFamily="34" charset="0"/>
              </a:rPr>
              <a:t>في التسلسل الزمني السريع وجدنا ما حدث في بانوراما الكتاب المقدس العظيمة. حان الوقت الآن لاكتشاف سبب تلك الأحداث التي تشكل العالم.</a:t>
            </a:r>
            <a:endParaRPr lang="en-US" b="0" dirty="0">
              <a:solidFill>
                <a:srgbClr val="00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76ABBD-3D36-0648-83AC-E8FBD2F7EA4D}" type="slidenum">
              <a:rPr lang="en-US" sz="1200" b="0">
                <a:latin typeface="Times" charset="0"/>
              </a:rPr>
              <a:pPr/>
              <a:t>40</a:t>
            </a:fld>
            <a:endParaRPr lang="en-US" sz="1200" b="0">
              <a:latin typeface="Times"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تسترشد بمساعدة الدراسة بواسطة الأسهم إلى اليسار ...نشأت الوعود الإبراهيمية في موقعين مختلفين في سفر التكوين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أولاً ... تلقى إبراهيم نداءه الشهير بوعوده الثلاثة في تكوين ١٢: ١-٣ . </a:t>
            </a:r>
          </a:p>
          <a:p>
            <a:pPr algn="r" rtl="1"/>
            <a:r>
              <a:rPr lang="ar-SA" b="0" dirty="0">
                <a:solidFill>
                  <a:srgbClr val="000000"/>
                </a:solidFill>
                <a:latin typeface="Times New Roman" charset="0"/>
                <a:ea typeface="ＭＳ Ｐゴシック" charset="0"/>
                <a:cs typeface="ＭＳ Ｐゴシック" charset="0"/>
              </a:rPr>
              <a:t>تذكر الإطار الزمني: حوالي ٢٠٠٠ قبل الميلاد.</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لاحقًا في تكوين ١٥</a:t>
            </a:r>
            <a:r>
              <a:rPr lang="ar-SA" b="0" baseline="0" dirty="0">
                <a:solidFill>
                  <a:srgbClr val="000000"/>
                </a:solidFill>
                <a:latin typeface="Times New Roman" charset="0"/>
                <a:ea typeface="ＭＳ Ｐゴシック" charset="0"/>
                <a:cs typeface="ＭＳ Ｐゴシック" charset="0"/>
              </a:rPr>
              <a:t> : ٩- ١٨ </a:t>
            </a:r>
            <a:r>
              <a:rPr lang="ar-SA" b="0" dirty="0">
                <a:solidFill>
                  <a:srgbClr val="000000"/>
                </a:solidFill>
                <a:latin typeface="Times New Roman" charset="0"/>
                <a:ea typeface="ＭＳ Ｐゴシック" charset="0"/>
                <a:cs typeface="ＭＳ Ｐゴシック" charset="0"/>
              </a:rPr>
              <a:t>، يتم تقديم العهد الفعلي ... في شكل عطاء دم ... كما وصفنا سابقًا…. يليه الله - في الواقع - توقيع العهد الفعلي أو العقد بينه وبين </a:t>
            </a:r>
            <a:r>
              <a:rPr lang="ar-SA" b="0" dirty="0" err="1">
                <a:solidFill>
                  <a:srgbClr val="000000"/>
                </a:solidFill>
                <a:latin typeface="Times New Roman" charset="0"/>
                <a:ea typeface="ＭＳ Ｐゴシック" charset="0"/>
                <a:cs typeface="ＭＳ Ｐゴシック" charset="0"/>
              </a:rPr>
              <a:t>إبراهيم.إذن</a:t>
            </a:r>
            <a:r>
              <a:rPr lang="ar-SA" b="0" dirty="0">
                <a:solidFill>
                  <a:srgbClr val="000000"/>
                </a:solidFill>
                <a:latin typeface="Times New Roman" charset="0"/>
                <a:ea typeface="ＭＳ Ｐゴシック" charset="0"/>
                <a:cs typeface="ＭＳ Ｐゴシック" charset="0"/>
              </a:rPr>
              <a:t> ... ما هي ملامح ذلك الوعد القديم.</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9EC727-8F29-5949-8222-E1BE3F22E79A}" type="slidenum">
              <a:rPr lang="en-US" sz="1200" b="0">
                <a:latin typeface="Times" charset="0"/>
              </a:rPr>
              <a:pPr/>
              <a:t>41</a:t>
            </a:fld>
            <a:endParaRPr lang="en-US" sz="1200" b="0">
              <a:latin typeface="Time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اقرأ مع هذا العهد بين الله وإبراهيم كما تطرقنا إليه قبل ذلك بكثير ... تذكر من تكوين ١٢: ١-٣؟</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a:t>
            </a:r>
            <a:r>
              <a:rPr lang="ar-SA" b="0" baseline="0" dirty="0">
                <a:solidFill>
                  <a:srgbClr val="000000"/>
                </a:solidFill>
                <a:latin typeface="Times New Roman" charset="0"/>
                <a:ea typeface="ＭＳ Ｐゴシック" charset="0"/>
                <a:cs typeface="ＭＳ Ｐゴシック" charset="0"/>
              </a:rPr>
              <a:t> أرض – نسل – بركة )</a:t>
            </a:r>
            <a:r>
              <a:rPr lang="ar-SA" b="0" dirty="0">
                <a:solidFill>
                  <a:srgbClr val="000000"/>
                </a:solidFill>
                <a:latin typeface="Times New Roman" charset="0"/>
                <a:ea typeface="ＭＳ Ｐゴシック" charset="0"/>
                <a:cs typeface="ＭＳ Ｐゴシック" charset="0"/>
              </a:rPr>
              <a:t>في مجلد ملف ابراهيم. قراءة الآيات ...</a:t>
            </a:r>
          </a:p>
          <a:p>
            <a:pPr algn="r" rtl="1"/>
            <a:r>
              <a:rPr lang="ar-SA" b="0" dirty="0">
                <a:solidFill>
                  <a:srgbClr val="000000"/>
                </a:solidFill>
                <a:latin typeface="Times New Roman" charset="0"/>
                <a:ea typeface="ＭＳ Ｐゴシック" charset="0"/>
                <a:cs typeface="ＭＳ Ｐゴシック" charset="0"/>
              </a:rPr>
              <a:t>//// ١ "قال الرب لأبرام ،"اترك بلدك وشعبك وبيت والدك ، واذهب إلى الأرض التي </a:t>
            </a:r>
            <a:r>
              <a:rPr lang="ar-SA" b="0" dirty="0" err="1">
                <a:solidFill>
                  <a:srgbClr val="000000"/>
                </a:solidFill>
                <a:latin typeface="Times New Roman" charset="0"/>
                <a:ea typeface="ＭＳ Ｐゴシック" charset="0"/>
                <a:cs typeface="ＭＳ Ｐゴシック" charset="0"/>
              </a:rPr>
              <a:t>سأريكها</a:t>
            </a:r>
            <a:r>
              <a:rPr lang="ar-SA" b="0" dirty="0">
                <a:solidFill>
                  <a:srgbClr val="000000"/>
                </a:solidFill>
                <a:latin typeface="Times New Roman" charset="0"/>
                <a:ea typeface="ＭＳ Ｐゴシック" charset="0"/>
                <a:cs typeface="ＭＳ Ｐゴシック" charset="0"/>
              </a:rPr>
              <a:t>.</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هذا هو الوعد بأرض لأسلاف إبراهيم.</a:t>
            </a:r>
          </a:p>
          <a:p>
            <a:pPr algn="r" rtl="1"/>
            <a:r>
              <a:rPr lang="ar-SA" b="0" dirty="0">
                <a:solidFill>
                  <a:srgbClr val="000000"/>
                </a:solidFill>
                <a:latin typeface="Times New Roman" charset="0"/>
                <a:ea typeface="ＭＳ Ｐゴシック" charset="0"/>
                <a:cs typeface="ＭＳ Ｐゴシック" charset="0"/>
              </a:rPr>
              <a:t>//// ٢ "سأجعلك أمة </a:t>
            </a:r>
            <a:r>
              <a:rPr lang="ar-SA" b="0" dirty="0" err="1">
                <a:solidFill>
                  <a:srgbClr val="000000"/>
                </a:solidFill>
                <a:latin typeface="Times New Roman" charset="0"/>
                <a:ea typeface="ＭＳ Ｐゴシック" charset="0"/>
                <a:cs typeface="ＭＳ Ｐゴシック" charset="0"/>
              </a:rPr>
              <a:t>عظيمةوانا</a:t>
            </a:r>
            <a:r>
              <a:rPr lang="ar-SA" b="0" dirty="0">
                <a:solidFill>
                  <a:srgbClr val="000000"/>
                </a:solidFill>
                <a:latin typeface="Times New Roman" charset="0"/>
                <a:ea typeface="ＭＳ Ｐゴシック" charset="0"/>
                <a:cs typeface="ＭＳ Ｐゴシック" charset="0"/>
              </a:rPr>
              <a:t> </a:t>
            </a:r>
            <a:r>
              <a:rPr lang="ar-SA" b="0" dirty="0" err="1">
                <a:solidFill>
                  <a:srgbClr val="000000"/>
                </a:solidFill>
                <a:latin typeface="Times New Roman" charset="0"/>
                <a:ea typeface="ＭＳ Ｐゴシック" charset="0"/>
                <a:cs typeface="ＭＳ Ｐゴシック" charset="0"/>
              </a:rPr>
              <a:t>اباركك.سأجعل</a:t>
            </a:r>
            <a:r>
              <a:rPr lang="ar-SA" b="0" dirty="0">
                <a:solidFill>
                  <a:srgbClr val="000000"/>
                </a:solidFill>
                <a:latin typeface="Times New Roman" charset="0"/>
                <a:ea typeface="ＭＳ Ｐゴシック" charset="0"/>
                <a:cs typeface="ＭＳ Ｐゴシック" charset="0"/>
              </a:rPr>
              <a:t> اسمك </a:t>
            </a:r>
            <a:r>
              <a:rPr lang="ar-SA" b="0" dirty="0" err="1">
                <a:solidFill>
                  <a:srgbClr val="000000"/>
                </a:solidFill>
                <a:latin typeface="Times New Roman" charset="0"/>
                <a:ea typeface="ＭＳ Ｐゴシック" charset="0"/>
                <a:cs typeface="ＭＳ Ｐゴシック" charset="0"/>
              </a:rPr>
              <a:t>عظيماوستكون</a:t>
            </a:r>
            <a:r>
              <a:rPr lang="ar-SA" b="0" dirty="0">
                <a:solidFill>
                  <a:srgbClr val="000000"/>
                </a:solidFill>
                <a:latin typeface="Times New Roman" charset="0"/>
                <a:ea typeface="ＭＳ Ｐゴシック" charset="0"/>
                <a:cs typeface="ＭＳ Ｐゴシック" charset="0"/>
              </a:rPr>
              <a:t> نعمة.</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هذا هو الوعد </a:t>
            </a:r>
            <a:r>
              <a:rPr lang="ar-SA" b="0" dirty="0" err="1">
                <a:solidFill>
                  <a:srgbClr val="000000"/>
                </a:solidFill>
                <a:latin typeface="Times New Roman" charset="0"/>
                <a:ea typeface="ＭＳ Ｐゴシック" charset="0"/>
                <a:cs typeface="ＭＳ Ｐゴシック" charset="0"/>
              </a:rPr>
              <a:t>ببنسل</a:t>
            </a:r>
            <a:r>
              <a:rPr lang="ar-SA" b="0" dirty="0">
                <a:solidFill>
                  <a:srgbClr val="000000"/>
                </a:solidFill>
                <a:latin typeface="Times New Roman" charset="0"/>
                <a:ea typeface="ＭＳ Ｐゴシック" charset="0"/>
                <a:cs typeface="ＭＳ Ｐゴシック" charset="0"/>
              </a:rPr>
              <a:t> ، أو سلسلة كبيرة من السلالات ، أن تأتي منه.</a:t>
            </a:r>
          </a:p>
          <a:p>
            <a:pPr algn="r" rtl="1"/>
            <a:r>
              <a:rPr lang="ar-SA" b="0" dirty="0">
                <a:solidFill>
                  <a:srgbClr val="000000"/>
                </a:solidFill>
                <a:latin typeface="Times New Roman" charset="0"/>
                <a:ea typeface="ＭＳ Ｐゴシック" charset="0"/>
                <a:cs typeface="ＭＳ Ｐゴシック" charset="0"/>
              </a:rPr>
              <a:t>//// ٣ ابارك </a:t>
            </a:r>
            <a:r>
              <a:rPr lang="ar-SA" b="0" dirty="0" err="1">
                <a:solidFill>
                  <a:srgbClr val="000000"/>
                </a:solidFill>
                <a:latin typeface="Times New Roman" charset="0"/>
                <a:ea typeface="ＭＳ Ｐゴシック" charset="0"/>
                <a:cs typeface="ＭＳ Ｐゴシック" charset="0"/>
              </a:rPr>
              <a:t>مباركيك.ومن</a:t>
            </a:r>
            <a:r>
              <a:rPr lang="ar-SA" b="0" dirty="0">
                <a:solidFill>
                  <a:srgbClr val="000000"/>
                </a:solidFill>
                <a:latin typeface="Times New Roman" charset="0"/>
                <a:ea typeface="ＭＳ Ｐゴシック" charset="0"/>
                <a:cs typeface="ＭＳ Ｐゴシック" charset="0"/>
              </a:rPr>
              <a:t> لاعنك فاني </a:t>
            </a:r>
            <a:r>
              <a:rPr lang="ar-SA" b="0" dirty="0" err="1">
                <a:solidFill>
                  <a:srgbClr val="000000"/>
                </a:solidFill>
                <a:latin typeface="Times New Roman" charset="0"/>
                <a:ea typeface="ＭＳ Ｐゴシック" charset="0"/>
                <a:cs typeface="ＭＳ Ｐゴシック" charset="0"/>
              </a:rPr>
              <a:t>العنه.وجميع</a:t>
            </a:r>
            <a:r>
              <a:rPr lang="ar-SA" b="0" dirty="0">
                <a:solidFill>
                  <a:srgbClr val="000000"/>
                </a:solidFill>
                <a:latin typeface="Times New Roman" charset="0"/>
                <a:ea typeface="ＭＳ Ｐゴシック" charset="0"/>
                <a:cs typeface="ＭＳ Ｐゴシック" charset="0"/>
              </a:rPr>
              <a:t> شعوب الأرض  فيك تبارك ".</a:t>
            </a:r>
          </a:p>
          <a:p>
            <a:pPr algn="r" rtl="1"/>
            <a:r>
              <a:rPr lang="ar-SA" b="0" dirty="0">
                <a:solidFill>
                  <a:srgbClr val="000000"/>
                </a:solidFill>
                <a:latin typeface="Times New Roman" charset="0"/>
                <a:ea typeface="ＭＳ Ｐゴシック" charset="0"/>
                <a:cs typeface="ＭＳ Ｐゴシック" charset="0"/>
              </a:rPr>
              <a:t>//// هذه هي البركة ، ذلك الجزء من الوعد الذي يمتد بعيدًا عن خط أبراهام ... خارجًا إلى كل شخص على الأرض منذ ذلك الحين حتى هذا اليوم!</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النقاط المهمة لهذا الوعد هي ...أرض ...نسل ...... وبركة!</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647277E-BFB3-B843-BCA8-F8DFFFA3B5CB}" type="slidenum">
              <a:rPr lang="en-US" sz="1200" b="0">
                <a:latin typeface="Times" charset="0"/>
              </a:rPr>
              <a:pPr/>
              <a:t>42</a:t>
            </a:fld>
            <a:endParaRPr lang="en-US" sz="1200" b="0">
              <a:latin typeface="Times"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إذن ... في المخطط ... تم ذكر توفير الأرض في تكوين ١٢: ١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جانب النسل المبين في تكوين ١٢: ٢...</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وهذا الحكم البركة للعالم في تكوين ١٢: ٣.</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776482B1-6457-3249-B573-3FFC488F7489}" type="slidenum">
              <a:rPr lang="en-US" sz="1200" b="0">
                <a:latin typeface="Times" charset="0"/>
              </a:rPr>
              <a:pPr/>
              <a:t>43</a:t>
            </a:fld>
            <a:endParaRPr lang="en-US" sz="1200" b="0">
              <a:latin typeface="Times"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الآن ألق نظرة سريعة أخرى على تلك الآيات المذهلة مرة أخرى. يطرح سؤالان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3A34CDE-5C10-9846-B13C-696B67C89636}" type="slidenum">
              <a:rPr lang="en-US" sz="1200" b="0">
                <a:latin typeface="Times" charset="0"/>
              </a:rPr>
              <a:pPr/>
              <a:t>44</a:t>
            </a:fld>
            <a:endParaRPr lang="en-US" sz="1200" b="0">
              <a:latin typeface="Times"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SA" b="0" dirty="0">
                <a:solidFill>
                  <a:srgbClr val="000000"/>
                </a:solidFill>
                <a:latin typeface="Times New Roman" charset="0"/>
                <a:ea typeface="ＭＳ Ｐゴシック" charset="0"/>
                <a:cs typeface="ＭＳ Ｐゴシック" charset="0"/>
              </a:rPr>
              <a:t>اولا .. هل نأخذهم بقيمتهم الأسمية المطلقة ؟ بالضبط ما يقولون أو يقصدون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49EC727-8F29-5949-8222-E1BE3F22E79A}" type="slidenum">
              <a:rPr lang="en-US" sz="1200" b="0">
                <a:latin typeface="Times" charset="0"/>
              </a:rPr>
              <a:pPr/>
              <a:t>45</a:t>
            </a:fld>
            <a:endParaRPr lang="en-US" sz="1200" b="0">
              <a:latin typeface="Times"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يُقال لنا بوضوح كافٍ ... إن الله يعد إبراهيم ونسله بأرض خاصة بهم ... أمة عظيمة من الأفراد ... ومن خلاله ، نعمة لجميع أسر الأرض!</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08893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19F9159-EC20-9246-813D-7639819EAA89}" type="slidenum">
              <a:rPr lang="en-US" sz="1200" b="0">
                <a:latin typeface="Times" charset="0"/>
              </a:rPr>
              <a:pPr/>
              <a:t>46</a:t>
            </a:fld>
            <a:endParaRPr lang="en-US" sz="1200" b="0">
              <a:latin typeface="Times"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هل هذه الكلمات صحيحة اليوم كما كانت في زمن إبراهيم… منذ حوالي ٤٠٠٠ سنة عندما أنزلت إلى البطريرك لأول </a:t>
            </a:r>
            <a:r>
              <a:rPr lang="ar-SA" b="0" dirty="0" err="1">
                <a:solidFill>
                  <a:srgbClr val="000000"/>
                </a:solidFill>
                <a:latin typeface="Times New Roman" charset="0"/>
                <a:ea typeface="ＭＳ Ｐゴシック" charset="0"/>
                <a:cs typeface="ＭＳ Ｐゴシック" charset="0"/>
              </a:rPr>
              <a:t>مرة؟طبعا</a:t>
            </a:r>
            <a:r>
              <a:rPr lang="ar-SA" b="0" dirty="0">
                <a:solidFill>
                  <a:srgbClr val="000000"/>
                </a:solidFill>
                <a:latin typeface="Times New Roman" charset="0"/>
                <a:ea typeface="ＭＳ Ｐゴシック" charset="0"/>
                <a:cs typeface="ＭＳ Ｐゴシック" charset="0"/>
              </a:rPr>
              <a:t> هذا لك للإجابة .. من قلبك ومن عقلك! ردنا على هذا السؤال له آثار عميقة على إيماننا بعصمة كلمة الله ... لأن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وإلا… إذا لم يكن… ما هي الأجزاء الأخرى من السجل الكتابي التي كنت ستضعها جانبًا باعتبارها لم تعد صالحة… أو تتكيف مع تفضيلاتك الأكثر راحة؟</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F0ABD2D-A8AC-144E-95E1-C194149DF244}" type="slidenum">
              <a:rPr lang="en-US" sz="1200" b="0">
                <a:latin typeface="Times" charset="0"/>
              </a:rPr>
              <a:pPr/>
              <a:t>47</a:t>
            </a:fld>
            <a:endParaRPr lang="en-US" sz="1200" b="0">
              <a:latin typeface="Times"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ثم يأتي السؤال الثاني: هل يوجد شيء آخر في العمل هنا؟ في الواقع…</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بالتأكيد نعم!</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48</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يخبرنا العلماء واللغويون والمعلمون أن هذه الكلمات هي كلمات أبدية في تطبيقها ... مثال على ذلك تكوين ١٣</a:t>
            </a:r>
            <a:r>
              <a:rPr lang="ar-SA" b="0" baseline="0" dirty="0">
                <a:solidFill>
                  <a:srgbClr val="000000"/>
                </a:solidFill>
                <a:latin typeface="Times New Roman" charset="0"/>
                <a:ea typeface="ＭＳ Ｐゴシック" charset="0"/>
                <a:cs typeface="ＭＳ Ｐゴシック" charset="0"/>
              </a:rPr>
              <a:t> : ١٥ </a:t>
            </a:r>
            <a:r>
              <a:rPr lang="ar-SA" b="0" dirty="0">
                <a:solidFill>
                  <a:srgbClr val="000000"/>
                </a:solidFill>
                <a:latin typeface="Times New Roman" charset="0"/>
                <a:ea typeface="ＭＳ Ｐゴシック" charset="0"/>
                <a:cs typeface="ＭＳ Ｐゴシック" charset="0"/>
              </a:rPr>
              <a:t>. هل هذه الكلمات سارية المفعول حتى عندما تقرأها هنا؟</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99CE03C-63E3-3E4C-9B14-53F7DD1204C5}" type="slidenum">
              <a:rPr lang="en-US" sz="1200" b="0">
                <a:latin typeface="Times" charset="0"/>
              </a:rPr>
              <a:pPr/>
              <a:t>49</a:t>
            </a:fld>
            <a:endParaRPr lang="en-US" sz="1200" b="0">
              <a:latin typeface="Times"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قال الله ... "كل الأرض التي تراها سأعطيها لك ولنسلك إلى الأبد".... ليست سنة ... أو ألف سنة ... ولكن إلى الأبد ... معنى لا لبس فيه في الأصل العبري.</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solidFill>
                  <a:srgbClr val="000000"/>
                </a:solidFill>
                <a:latin typeface="Arial" panose="020B0604020202020204" pitchFamily="34" charset="0"/>
                <a:ea typeface="ＭＳ Ｐゴシック" charset="0"/>
                <a:cs typeface="Arial" panose="020B0604020202020204" pitchFamily="34" charset="0"/>
              </a:rPr>
              <a:t>في كل شيء </a:t>
            </a:r>
            <a:r>
              <a:rPr lang="ar-SA" b="0" dirty="0" err="1">
                <a:solidFill>
                  <a:srgbClr val="000000"/>
                </a:solidFill>
                <a:latin typeface="Arial" panose="020B0604020202020204" pitchFamily="34" charset="0"/>
                <a:ea typeface="ＭＳ Ｐゴシック" charset="0"/>
                <a:cs typeface="Arial" panose="020B0604020202020204" pitchFamily="34" charset="0"/>
              </a:rPr>
              <a:t>واجهناه</a:t>
            </a:r>
            <a:r>
              <a:rPr lang="ar-SA" b="0" dirty="0">
                <a:solidFill>
                  <a:srgbClr val="000000"/>
                </a:solidFill>
                <a:latin typeface="Arial" panose="020B0604020202020204" pitchFamily="34" charset="0"/>
                <a:ea typeface="ＭＳ Ｐゴシック" charset="0"/>
                <a:cs typeface="Arial" panose="020B0604020202020204" pitchFamily="34" charset="0"/>
              </a:rPr>
              <a:t> حتى الآن في الكتاب المقدس ... بشكل أساسي ، قمنا بتغطية عهود هائلة من الزمن ، قصة ذات بُعد لا يصدق ، تم تقديمها إلينا في مجموعة من الكتب التي لا مثيل لها في التأليف الإلهي ، والتأثير البشري ، والروحية </a:t>
            </a:r>
            <a:r>
              <a:rPr lang="ar-SA" b="0" dirty="0" err="1">
                <a:solidFill>
                  <a:srgbClr val="000000"/>
                </a:solidFill>
                <a:latin typeface="Arial" panose="020B0604020202020204" pitchFamily="34" charset="0"/>
                <a:ea typeface="ＭＳ Ｐゴシック" charset="0"/>
                <a:cs typeface="Arial" panose="020B0604020202020204" pitchFamily="34" charset="0"/>
              </a:rPr>
              <a:t>تعليمات.لذا</a:t>
            </a:r>
            <a:r>
              <a:rPr lang="ar-SA" b="0" dirty="0">
                <a:solidFill>
                  <a:srgbClr val="000000"/>
                </a:solidFill>
                <a:latin typeface="Arial" panose="020B0604020202020204" pitchFamily="34" charset="0"/>
                <a:ea typeface="ＭＳ Ｐゴシック" charset="0"/>
                <a:cs typeface="Arial" panose="020B0604020202020204" pitchFamily="34" charset="0"/>
              </a:rPr>
              <a:t> فإن السؤال هو: ما الذي يجمع كل هذا معًا؟ هل توجد مفاهيم أو أفكار أساسية تسير مباشرة خلال تقدم كل حدث وتقديم كل وحي جديد في برنامج الله المنفتح للإنسان؟</a:t>
            </a: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marL="0" marR="0" indent="0" algn="r" defTabSz="914400" rtl="1"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Arial" panose="020B0604020202020204" pitchFamily="34" charset="0"/>
                <a:ea typeface="ＭＳ Ｐゴシック" charset="0"/>
                <a:cs typeface="Arial" panose="020B0604020202020204" pitchFamily="34" charset="0"/>
              </a:rPr>
              <a:t>_____________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SA" b="0" baseline="0" dirty="0">
                <a:solidFill>
                  <a:srgbClr val="000000"/>
                </a:solidFill>
                <a:latin typeface="Arial" panose="020B0604020202020204" pitchFamily="34" charset="0"/>
                <a:ea typeface="ＭＳ Ｐゴシック" charset="0"/>
                <a:cs typeface="Arial" panose="020B0604020202020204" pitchFamily="34" charset="0"/>
              </a:rPr>
              <a:t>ملاحظة للمترجمين: الشريحتان ٣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أ</a:t>
            </a:r>
            <a:r>
              <a:rPr lang="ar-SA" b="0" baseline="0" dirty="0">
                <a:solidFill>
                  <a:srgbClr val="000000"/>
                </a:solidFill>
                <a:latin typeface="Arial" panose="020B0604020202020204" pitchFamily="34" charset="0"/>
                <a:ea typeface="ＭＳ Ｐゴシック" charset="0"/>
                <a:cs typeface="Arial" panose="020B0604020202020204" pitchFamily="34" charset="0"/>
              </a:rPr>
              <a:t> -١٠ و ٥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أ</a:t>
            </a:r>
            <a:r>
              <a:rPr lang="ar-SA" b="0" baseline="0" dirty="0">
                <a:solidFill>
                  <a:srgbClr val="000000"/>
                </a:solidFill>
                <a:latin typeface="Arial" panose="020B0604020202020204" pitchFamily="34" charset="0"/>
                <a:ea typeface="ＭＳ Ｐゴシック" charset="0"/>
                <a:cs typeface="Arial" panose="020B0604020202020204" pitchFamily="34" charset="0"/>
              </a:rPr>
              <a:t> -٠٤ متطابقتان وشرائح المعاينة التي يجب ترجمتها في العروض التقديمية الأخرى. لاحظ أن كل رسم مدرج أدناه يوضح مكان العثور عليه في العروض التقديمية الأخرى. يتم ترجمة رسم "التعليمات" فقط في الزاوية اليسرى العليا وخريطة OT الزرقاء في الزاوية اليمنى السفلية بحلول الوقت الذي تبدأ فيه ترجمة العرض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التقديمي</a:t>
            </a:r>
            <a:r>
              <a:rPr lang="ar-SA" b="0" baseline="0" dirty="0">
                <a:solidFill>
                  <a:srgbClr val="000000"/>
                </a:solidFill>
                <a:latin typeface="Arial" panose="020B0604020202020204" pitchFamily="34" charset="0"/>
                <a:ea typeface="ＭＳ Ｐゴシック" charset="0"/>
                <a:cs typeface="Arial" panose="020B0604020202020204" pitchFamily="34" charset="0"/>
              </a:rPr>
              <a:t> ٣أ ، لذلك التقط لقطة شاشة لهذه الشرائح في ٠١.١٩ (العرض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التقديمي</a:t>
            </a:r>
            <a:r>
              <a:rPr lang="ar-SA" b="0" baseline="0" dirty="0">
                <a:solidFill>
                  <a:srgbClr val="000000"/>
                </a:solidFill>
                <a:latin typeface="Arial" panose="020B0604020202020204" pitchFamily="34" charset="0"/>
                <a:ea typeface="ＭＳ Ｐゴシック" charset="0"/>
                <a:cs typeface="Arial" panose="020B0604020202020204" pitchFamily="34" charset="0"/>
              </a:rPr>
              <a:t> ٠١ ، الشريحة ١٩) و ٠٢.٧٩ واستبدل الإنجليزية هنا. على سبيل المثال ، مساعدة! الرسم موجود في الرسوم المتحركة&gt; الصورة ١٣&gt; خيارات التأثير&gt; في من مركز الشاشة&gt; التوقيت&gt; بعد السابق. ضع النسخة المترجمة من هذا الرسم فوقه ثم احذف النسخة الإنجليزية.</a:t>
            </a:r>
          </a:p>
          <a:p>
            <a:pPr algn="r" rtl="1"/>
            <a:endParaRPr lang="ar-SA" b="0" baseline="0" dirty="0">
              <a:solidFill>
                <a:srgbClr val="000000"/>
              </a:solidFill>
              <a:latin typeface="Arial" panose="020B0604020202020204" pitchFamily="34" charset="0"/>
              <a:ea typeface="ＭＳ Ｐゴシック" charset="0"/>
              <a:cs typeface="Arial" panose="020B0604020202020204" pitchFamily="34" charset="0"/>
            </a:endParaRPr>
          </a:p>
          <a:p>
            <a:pPr algn="r" rtl="1"/>
            <a:r>
              <a:rPr lang="ar-SA" b="0" baseline="0" dirty="0">
                <a:solidFill>
                  <a:srgbClr val="000000"/>
                </a:solidFill>
                <a:latin typeface="Arial" panose="020B0604020202020204" pitchFamily="34" charset="0"/>
                <a:ea typeface="ＭＳ Ｐゴシック" charset="0"/>
                <a:cs typeface="Arial" panose="020B0604020202020204" pitchFamily="34" charset="0"/>
              </a:rPr>
              <a:t>لاحقًا ، بمجرد ترجمة جميع العروض التقديمية ،</a:t>
            </a:r>
          </a:p>
          <a:p>
            <a:pPr algn="r" rtl="1"/>
            <a:r>
              <a:rPr lang="ar-SA" b="0" baseline="0" dirty="0">
                <a:solidFill>
                  <a:srgbClr val="000000"/>
                </a:solidFill>
                <a:latin typeface="Arial" panose="020B0604020202020204" pitchFamily="34" charset="0"/>
                <a:ea typeface="ＭＳ Ｐゴシック" charset="0"/>
                <a:cs typeface="Arial" panose="020B0604020202020204" pitchFamily="34" charset="0"/>
              </a:rPr>
              <a:t> يجب إضافة لقطات شاشة لهذه الشرائح المختلفة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هنا.هنا</a:t>
            </a:r>
            <a:r>
              <a:rPr lang="ar-SA" b="0" baseline="0" dirty="0">
                <a:solidFill>
                  <a:srgbClr val="000000"/>
                </a:solidFill>
                <a:latin typeface="Arial" panose="020B0604020202020204" pitchFamily="34" charset="0"/>
                <a:ea typeface="ＭＳ Ｐゴシック" charset="0"/>
                <a:cs typeface="Arial" panose="020B0604020202020204" pitchFamily="34" charset="0"/>
              </a:rPr>
              <a:t> مكان العثور على ١١ رسم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بياني:صورة</a:t>
            </a:r>
            <a:r>
              <a:rPr lang="ar-SA" b="0" baseline="0" dirty="0">
                <a:solidFill>
                  <a:srgbClr val="000000"/>
                </a:solidFill>
                <a:latin typeface="Arial" panose="020B0604020202020204" pitchFamily="34" charset="0"/>
                <a:ea typeface="ＭＳ Ｐゴシック" charset="0"/>
                <a:cs typeface="Arial" panose="020B0604020202020204" pitchFamily="34" charset="0"/>
              </a:rPr>
              <a:t> ٨ خريطة مع نقاط حمراء في ٠٨.٤٩صورة ٣ بحر الجليل في ٣ف.١٥مجلد ملف الصورة يسوع ٥في ٣ف.٥٧الصورة ٧ الأرباع الزرقاء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السينوبتيكس</a:t>
            </a:r>
            <a:r>
              <a:rPr lang="ar-SA" b="0" baseline="0" dirty="0">
                <a:solidFill>
                  <a:srgbClr val="000000"/>
                </a:solidFill>
                <a:latin typeface="Arial" panose="020B0604020202020204" pitchFamily="34" charset="0"/>
                <a:ea typeface="ＭＳ Ｐゴシック" charset="0"/>
                <a:cs typeface="Arial" panose="020B0604020202020204" pitchFamily="34" charset="0"/>
              </a:rPr>
              <a:t> في ٠٨.٢١صورة ٢ معبد سليمان في ٣د.٣٠.الصورة ١٤ خريطة OT الزرقاء في ٠٢.٧٩.صورة ٩الضوء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الازرقOT</a:t>
            </a:r>
            <a:r>
              <a:rPr lang="ar-SA" b="0" baseline="0" dirty="0">
                <a:solidFill>
                  <a:srgbClr val="000000"/>
                </a:solidFill>
                <a:latin typeface="Arial" panose="020B0604020202020204" pitchFamily="34" charset="0"/>
                <a:ea typeface="ＭＳ Ｐゴシック" charset="0"/>
                <a:cs typeface="Arial" panose="020B0604020202020204" pitchFamily="34" charset="0"/>
              </a:rPr>
              <a:t> تكوين الكتب التاريخية ٠٧.٣٧الصورة ١٠ افتح الكتاب المقدس الأزرق العهد القديم &amp; العهد الجديد في ٠٦.1١٦الصورة ١١ العهد الإبراهيمي الأبدي - الحرفي - غير مشروط في ٥ب.١٣.الصورة ١٣ مساعدة! الساعة ٠١.١٩صورة ١٨ نسيج التسلسل الزمني للكتاب المقدس مع العهود </a:t>
            </a:r>
            <a:r>
              <a:rPr lang="ar-SA" b="0" baseline="0" dirty="0" err="1">
                <a:solidFill>
                  <a:srgbClr val="000000"/>
                </a:solidFill>
                <a:latin typeface="Arial" panose="020B0604020202020204" pitchFamily="34" charset="0"/>
                <a:ea typeface="ＭＳ Ｐゴシック" charset="0"/>
                <a:cs typeface="Arial" panose="020B0604020202020204" pitchFamily="34" charset="0"/>
              </a:rPr>
              <a:t>وإرميا</a:t>
            </a:r>
            <a:r>
              <a:rPr lang="ar-SA" b="0" baseline="0" dirty="0">
                <a:solidFill>
                  <a:srgbClr val="000000"/>
                </a:solidFill>
                <a:latin typeface="Arial" panose="020B0604020202020204" pitchFamily="34" charset="0"/>
                <a:ea typeface="ＭＳ Ｐゴシック" charset="0"/>
                <a:cs typeface="Arial" panose="020B0604020202020204" pitchFamily="34" charset="0"/>
              </a:rPr>
              <a:t> ٣١ في ٣ف.٨٣ و ٨٣.٠٨</a:t>
            </a:r>
            <a:endParaRPr lang="en-US" b="0" baseline="0" dirty="0">
              <a:solidFill>
                <a:srgbClr val="000000"/>
              </a:solidFill>
              <a:latin typeface="Arial" panose="020B0604020202020204" pitchFamily="34" charset="0"/>
              <a:ea typeface="ＭＳ Ｐゴシック" charset="0"/>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29450889-397F-0440-A87A-B290C87757FF}" type="slidenum">
              <a:rPr lang="en-US" smtClean="0"/>
              <a:pPr>
                <a:defRPr/>
              </a:pPr>
              <a:t>5</a:t>
            </a:fld>
            <a:endParaRPr lang="en-US"/>
          </a:p>
        </p:txBody>
      </p:sp>
    </p:spTree>
    <p:extLst>
      <p:ext uri="{BB962C8B-B14F-4D97-AF65-F5344CB8AC3E}">
        <p14:creationId xmlns:p14="http://schemas.microsoft.com/office/powerpoint/2010/main" val="2387824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50</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بعد الأبدية… ثم… وعود العهد هي حرفيا. يقصدون بالضبط ما يقولون.</a:t>
            </a:r>
            <a:endParaRPr lang="en-US" b="0"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584851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5971046-00A9-554D-899C-A098B838622D}" type="slidenum">
              <a:rPr lang="en-US" sz="1200" b="0">
                <a:latin typeface="Times" charset="0"/>
              </a:rPr>
              <a:pPr/>
              <a:t>51</a:t>
            </a:fld>
            <a:endParaRPr lang="en-US" sz="1200" b="0">
              <a:latin typeface="Times"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انظر إلى السياق الأكبر لتلك الآية إلى الأبد… تكوين ١٣: ١٤- ١٧</a:t>
            </a:r>
          </a:p>
          <a:p>
            <a:pPr algn="r" rtl="1"/>
            <a:r>
              <a:rPr lang="ar-SA" sz="1200" b="0" i="0" u="none" strike="noStrike" kern="1200" dirty="0">
                <a:solidFill>
                  <a:schemeClr val="tx1"/>
                </a:solidFill>
                <a:effectLst/>
                <a:latin typeface="Times New Roman" pitchFamily="-108" charset="0"/>
                <a:ea typeface="ＭＳ Ｐゴシック" pitchFamily="-108" charset="-128"/>
                <a:cs typeface="ＭＳ Ｐゴシック" pitchFamily="-108" charset="-128"/>
              </a:rPr>
              <a:t>وقالَ الرَّبُّ لأبرامَ، بَعدَ اعتِزالِ لوطٍ عنهُ: «ارفَعْ عَينَيكَ وانظُرْ مِنَ المَوْضِعِ الّذي أنتَ فيهِ شِمالًا وجَنوبًا وشَرقًا وغَربًا،</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674B779-F217-E148-A235-06BFB48B59EE}" type="slidenum">
              <a:rPr lang="en-US" sz="1200" b="0">
                <a:latin typeface="Times" charset="0"/>
              </a:rPr>
              <a:pPr/>
              <a:t>52</a:t>
            </a:fld>
            <a:endParaRPr lang="en-US" sz="1200" b="0">
              <a:latin typeface="Times"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sz="1200" dirty="0">
                <a:latin typeface="Arial" charset="0"/>
                <a:ea typeface="Arial" charset="0"/>
                <a:cs typeface="Arial" charset="0"/>
              </a:rPr>
              <a:t>أنَّ جميعَ الأرضِ الّتي أنتَ ترَى لكَ أُعطيها ولِنَسلِكَ </a:t>
            </a:r>
            <a:r>
              <a:rPr lang="ar-SA" sz="1200" dirty="0">
                <a:solidFill>
                  <a:schemeClr val="tx2"/>
                </a:solidFill>
                <a:latin typeface="Arial" charset="0"/>
                <a:ea typeface="Arial" charset="0"/>
                <a:cs typeface="Arial" charset="0"/>
              </a:rPr>
              <a:t>إلَى الأبدِ</a:t>
            </a:r>
            <a:endParaRPr lang="en-US" sz="1100" dirty="0">
              <a:solidFill>
                <a:schemeClr val="tx2"/>
              </a:solidFill>
              <a:latin typeface="Times New Roman" charset="0"/>
            </a:endParaRPr>
          </a:p>
          <a:p>
            <a:pPr algn="r" rtl="1" eaLnBrk="0" fontAlgn="base" hangingPunct="0">
              <a:spcBef>
                <a:spcPct val="30000"/>
              </a:spcBef>
              <a:spcAft>
                <a:spcPct val="0"/>
              </a:spcAft>
            </a:pPr>
            <a:endParaRPr lang="en-US" b="0" u="sng"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9A20EEB0-F11F-914A-9F08-63138CF7B291}" type="slidenum">
              <a:rPr lang="en-US" sz="1200" b="0">
                <a:latin typeface="Times" charset="0"/>
              </a:rPr>
              <a:pPr/>
              <a:t>53</a:t>
            </a:fld>
            <a:endParaRPr lang="en-US" sz="1200" b="0">
              <a:latin typeface="Times"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spcBef>
                <a:spcPct val="50000"/>
              </a:spcBef>
              <a:defRPr/>
            </a:pPr>
            <a:r>
              <a:rPr lang="ar-SA" sz="1200" dirty="0">
                <a:latin typeface="Arial" charset="0"/>
                <a:ea typeface="Arial" charset="0"/>
                <a:cs typeface="Arial" charset="0"/>
              </a:rPr>
              <a:t>وأجعَلُ نَسلكَ </a:t>
            </a:r>
            <a:r>
              <a:rPr lang="ar-SA" sz="1200" dirty="0">
                <a:solidFill>
                  <a:schemeClr val="tx2"/>
                </a:solidFill>
                <a:latin typeface="Arial" charset="0"/>
                <a:ea typeface="Arial" charset="0"/>
                <a:cs typeface="Arial" charset="0"/>
              </a:rPr>
              <a:t>كتُرابِ الأرضِ</a:t>
            </a:r>
            <a:r>
              <a:rPr lang="ar-SA" sz="1200" dirty="0">
                <a:latin typeface="Arial" charset="0"/>
                <a:ea typeface="Arial" charset="0"/>
                <a:cs typeface="Arial" charset="0"/>
              </a:rPr>
              <a:t>، حتَّى إذا استَطاعَ أحَدٌ أنْ يَعُدَّ تُرابَ الأرضِ فنَسلُكَ أيضًا يُعَدُّ</a:t>
            </a:r>
            <a:r>
              <a:rPr lang="ar-SA" sz="1200" dirty="0"/>
              <a:t>.</a:t>
            </a:r>
            <a:endParaRPr lang="ar-SA" sz="1200" dirty="0">
              <a:latin typeface="Arial" charset="0"/>
              <a:ea typeface="Arial" charset="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E4F1861-B602-AB43-AE85-55D29498EE5A}" type="slidenum">
              <a:rPr lang="en-US" sz="1200" b="0">
                <a:latin typeface="Times" charset="0"/>
              </a:rPr>
              <a:pPr/>
              <a:t>54</a:t>
            </a:fld>
            <a:endParaRPr lang="en-US" sz="1200" b="0">
              <a:latin typeface="Times"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a:spcBef>
                <a:spcPct val="50000"/>
              </a:spcBef>
              <a:defRPr/>
            </a:pPr>
            <a:r>
              <a:rPr lang="ar-SA" sz="1200" dirty="0"/>
              <a:t> </a:t>
            </a:r>
            <a:r>
              <a:rPr lang="ar-SA" sz="1200" dirty="0">
                <a:latin typeface="Arial" charset="0"/>
                <a:ea typeface="Arial" charset="0"/>
                <a:cs typeface="Arial" charset="0"/>
              </a:rPr>
              <a:t>قُمِ امشِ في الأرضِ طولها    وعَرضَها، لأنّي </a:t>
            </a:r>
            <a:r>
              <a:rPr lang="ar-SA" sz="1200" dirty="0">
                <a:solidFill>
                  <a:srgbClr val="FFFF00"/>
                </a:solidFill>
                <a:latin typeface="Arial" charset="0"/>
                <a:ea typeface="Arial" charset="0"/>
                <a:cs typeface="Arial" charset="0"/>
              </a:rPr>
              <a:t>لكَ أُعطيها».</a:t>
            </a:r>
            <a:endParaRPr lang="en-US" sz="1100" dirty="0">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8FA6817-0E30-674E-9688-CFFD91C53822}" type="slidenum">
              <a:rPr lang="en-US" sz="1200" b="0">
                <a:latin typeface="Times" charset="0"/>
              </a:rPr>
              <a:pPr/>
              <a:t>55</a:t>
            </a:fld>
            <a:endParaRPr lang="en-US" sz="1200" b="0">
              <a:latin typeface="Times"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تكمن وراء كل كلمة في هذه المعلومات الإضافية عن العقد حقيقة أن الله يعطي الأرض - مما يجعل الوعود - لإبراهيم ونسله دون قيود. بعبارة أخرى ... إنه اتفاق غير مشروط. ماذا يعني ذلك ... غير مشروطة؟</a:t>
            </a:r>
            <a:endParaRPr lang="en-US" b="0" dirty="0">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5931665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1F6C693B-CB61-C34E-B8F4-4ABF9324C8BD}" type="slidenum">
              <a:rPr lang="en-US" sz="1200" b="0">
                <a:latin typeface="Times" charset="0"/>
              </a:rPr>
              <a:pPr/>
              <a:t>56</a:t>
            </a:fld>
            <a:endParaRPr lang="en-US" sz="1200" b="0">
              <a:latin typeface="Times"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فكر في هاتين الصيغتين الأساسيتين:</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الاتفاق الشرطي سيكون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"سأفعل هذا ... إذا كنت ستفعل </a:t>
            </a:r>
            <a:r>
              <a:rPr lang="ar-SA" b="0" dirty="0" err="1">
                <a:solidFill>
                  <a:srgbClr val="000000"/>
                </a:solidFill>
                <a:latin typeface="Times New Roman" charset="0"/>
                <a:ea typeface="ＭＳ Ｐゴシック" charset="0"/>
                <a:cs typeface="ＭＳ Ｐゴシック" charset="0"/>
              </a:rPr>
              <a:t>ذلك."إنها</a:t>
            </a:r>
            <a:r>
              <a:rPr lang="ar-SA" b="0" dirty="0">
                <a:solidFill>
                  <a:srgbClr val="000000"/>
                </a:solidFill>
                <a:latin typeface="Times New Roman" charset="0"/>
                <a:ea typeface="ＭＳ Ｐゴシック" charset="0"/>
                <a:cs typeface="ＭＳ Ｐゴシック" charset="0"/>
              </a:rPr>
              <a:t> اتفاقية تتطلب عملاً متبادلاً من كلا الجانبين في صفقة أو اتفاق.</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ومع ذلك ، من أجل ترتيب اتفاقية غير مشروطة ،يجب أن تكون الصيغة ...</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"سأفعل هذا أو ذاك بغض النظر عما قد تفعله في هذه </a:t>
            </a:r>
            <a:r>
              <a:rPr lang="ar-SA" b="0" dirty="0" err="1">
                <a:solidFill>
                  <a:srgbClr val="000000"/>
                </a:solidFill>
                <a:latin typeface="Times New Roman" charset="0"/>
                <a:ea typeface="ＭＳ Ｐゴシック" charset="0"/>
                <a:cs typeface="ＭＳ Ｐゴシック" charset="0"/>
              </a:rPr>
              <a:t>الأثناء."إنه</a:t>
            </a:r>
            <a:r>
              <a:rPr lang="ar-SA" b="0" dirty="0">
                <a:solidFill>
                  <a:srgbClr val="000000"/>
                </a:solidFill>
                <a:latin typeface="Times New Roman" charset="0"/>
                <a:ea typeface="ＭＳ Ｐゴシック" charset="0"/>
                <a:cs typeface="ＭＳ Ｐゴシック" charset="0"/>
              </a:rPr>
              <a:t> اتفاق بين طرفين حيث ينفذ أحد طرفي الاتفاقية نهايته للصفقة مع عدم وجود أي شيء مطلوب على الإطلاق - لا يوجد أي إجراء على الإطلاق - من جانب الطرف الآخر.</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كان هذا ولا يزال قلب وروح العهد الإبراهيمي أو العقد أو العهد أو ... في هذه الحالة ، إرادة الله.</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30ACE031-04C5-4540-8FC4-AB757BAF9C99}" type="slidenum">
              <a:rPr lang="en-US" sz="1200" b="0">
                <a:latin typeface="Times" charset="0"/>
              </a:rPr>
              <a:pPr/>
              <a:t>57</a:t>
            </a:fld>
            <a:endParaRPr lang="en-US" sz="1200" b="0">
              <a:latin typeface="Times"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 إنه مشهد اتفاق عهد الدم هذا بين الله وإبراهيم.</a:t>
            </a:r>
          </a:p>
          <a:p>
            <a:pPr algn="r" rtl="1"/>
            <a:r>
              <a:rPr lang="ar-SA" b="0" dirty="0">
                <a:solidFill>
                  <a:srgbClr val="000000"/>
                </a:solidFill>
                <a:latin typeface="Times New Roman" charset="0"/>
                <a:ea typeface="ＭＳ Ｐゴシック" charset="0"/>
                <a:cs typeface="ＭＳ Ｐゴシック" charset="0"/>
              </a:rPr>
              <a:t> إليكم آيتان في ذروة مشهد توقيع عهد الدم - عقد شرعي معترف به في ثقافة ذلك اليوم:</a:t>
            </a:r>
          </a:p>
          <a:p>
            <a:pPr algn="r" rtl="1"/>
            <a:r>
              <a:rPr lang="ar-SA" b="0" dirty="0">
                <a:solidFill>
                  <a:srgbClr val="000000"/>
                </a:solidFill>
                <a:latin typeface="Times New Roman" charset="0"/>
                <a:ea typeface="ＭＳ Ｐゴシック" charset="0"/>
                <a:cs typeface="ＭＳ Ｐゴシック" charset="0"/>
              </a:rPr>
              <a:t>//// "عندما غربت الشمس وحل الظلام ، ظهرت إناء نار مشتعل به شعلة مشتعلة ومرت بين القطع.</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FC941FA-6131-7642-B15F-A9434EEC6CFB}" type="slidenum">
              <a:rPr lang="en-US" sz="1200" b="0">
                <a:latin typeface="Times" charset="0"/>
              </a:rPr>
              <a:pPr/>
              <a:t>58</a:t>
            </a:fld>
            <a:endParaRPr lang="en-US" sz="1200" b="0">
              <a:latin typeface="Times"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altLang="ja-JP" b="0" dirty="0">
                <a:solidFill>
                  <a:srgbClr val="000000"/>
                </a:solidFill>
                <a:latin typeface="Times New Roman" charset="0"/>
                <a:ea typeface="ＭＳ Ｐゴシック" charset="0"/>
                <a:cs typeface="ＭＳ Ｐゴシック" charset="0"/>
              </a:rPr>
              <a:t>"في ذلك اليوم قطع الرب عهدًا مع أبرام وقال:" لنسلك أعطي هذه الأرض من نهر مصر إلى النهر العظيم ، الفرات ".</a:t>
            </a:r>
            <a:endParaRPr lang="en-US" altLang="ja-JP"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6E41FB1D-3829-054D-BE45-F4518D5740F7}" type="slidenum">
              <a:rPr lang="en-US" sz="1200" b="0">
                <a:latin typeface="Times" charset="0"/>
              </a:rPr>
              <a:pPr/>
              <a:t>59</a:t>
            </a:fld>
            <a:endParaRPr lang="en-US" sz="1200" b="0">
              <a:latin typeface="Times"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لقد عرّفناه سابقًا ... كان العهد </a:t>
            </a:r>
            <a:r>
              <a:rPr lang="ar-SA" b="0" dirty="0" err="1">
                <a:solidFill>
                  <a:srgbClr val="000000"/>
                </a:solidFill>
                <a:latin typeface="Times New Roman" charset="0"/>
                <a:ea typeface="ＭＳ Ｐゴシック" charset="0"/>
                <a:cs typeface="ＭＳ Ｐゴシック" charset="0"/>
              </a:rPr>
              <a:t>الأبراهيمي</a:t>
            </a:r>
            <a:r>
              <a:rPr lang="ar-SA" b="0" dirty="0">
                <a:solidFill>
                  <a:srgbClr val="000000"/>
                </a:solidFill>
                <a:latin typeface="Times New Roman" charset="0"/>
                <a:ea typeface="ＭＳ Ｐゴシック" charset="0"/>
                <a:cs typeface="ＭＳ Ｐゴシック" charset="0"/>
              </a:rPr>
              <a:t> حينها وعدًا تعاقديًا قائمًا على ميثاق الدم من جانب واحد بين الله وبينه تجاه صديقه إبراهيم.</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لقد تم توضيح ذلك في العهد الجديد… تخبرنا عبرانيين ٦ : ١٣….</a:t>
            </a:r>
            <a:endParaRPr lang="en-US" b="0" dirty="0">
              <a:solidFill>
                <a:srgbClr val="000000"/>
              </a:solidFill>
              <a:latin typeface="Times New Roman" charset="0"/>
              <a:ea typeface="ＭＳ Ｐゴシック" charset="0"/>
              <a:cs typeface="ＭＳ Ｐゴシック" charset="0"/>
            </a:endParaRPr>
          </a:p>
          <a:p>
            <a:pPr algn="r" rtl="1"/>
            <a:r>
              <a:rPr lang="ar-SA" b="0" dirty="0">
                <a:solidFill>
                  <a:srgbClr val="000000"/>
                </a:solidFill>
                <a:latin typeface="Times New Roman" charset="0"/>
                <a:ea typeface="ＭＳ Ｐゴシック" charset="0"/>
                <a:cs typeface="ＭＳ Ｐゴシック" charset="0"/>
              </a:rPr>
              <a:t>//// "عندما قطع الله وعده لإبراهيم ، حيث لم يكن هناك أعظم منه ، أقسم بنفسه ..."</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58632A4C-35A9-5340-B298-1D59051F973C}" type="slidenum">
              <a:rPr lang="en-US" sz="1200" b="0">
                <a:latin typeface="Times" charset="0"/>
              </a:rPr>
              <a:pPr/>
              <a:t>6</a:t>
            </a:fld>
            <a:endParaRPr lang="en-US" sz="1200" b="0">
              <a:latin typeface="Times" charset="0"/>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solidFill>
                  <a:srgbClr val="000000"/>
                </a:solidFill>
                <a:latin typeface="Times" charset="0"/>
                <a:ea typeface="ＭＳ Ｐゴシック" charset="0"/>
                <a:cs typeface="ＭＳ Ｐゴシック" charset="0"/>
              </a:rPr>
              <a:t>الجواب نعم. الأفكار موجودة. ونحن نسميهم ، سريرنا الكتابي ... لأنه في تلك الطبقة العميقة من المعنى الكتابي والوحي والفهم ...////…. هذا هو المكان الذي يبدأ منه كل شيء.</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9C68904-A751-A746-A9F0-D49A4A9BD2BE}" type="slidenum">
              <a:rPr lang="en-US" sz="1200" b="0">
                <a:latin typeface="Times" charset="0"/>
              </a:rPr>
              <a:pPr/>
              <a:t>60</a:t>
            </a:fld>
            <a:endParaRPr lang="en-US" sz="1200" b="0">
              <a:latin typeface="Times"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New Roman" charset="0"/>
                <a:ea typeface="ＭＳ Ｐゴシック" charset="0"/>
                <a:cs typeface="ＭＳ Ｐゴシック" charset="0"/>
              </a:rPr>
              <a:t>إن الوعود </a:t>
            </a:r>
            <a:endParaRPr lang="en-US" b="0" dirty="0">
              <a:solidFill>
                <a:srgbClr val="000000"/>
              </a:solidFill>
              <a:latin typeface="Times New Roman" charset="0"/>
              <a:ea typeface="ＭＳ Ｐゴシック" charset="0"/>
              <a:cs typeface="ＭＳ Ｐゴシック" charset="0"/>
            </a:endParaRPr>
          </a:p>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أبدية في مدتها ،</a:t>
            </a:r>
          </a:p>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 وحرفية في معناها ،</a:t>
            </a:r>
          </a:p>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 وغير</a:t>
            </a:r>
          </a:p>
          <a:p>
            <a:pPr algn="r" rtl="1"/>
            <a:r>
              <a:rPr lang="en-US" b="0" dirty="0">
                <a:solidFill>
                  <a:srgbClr val="000000"/>
                </a:solidFill>
                <a:latin typeface="Times New Roman" charset="0"/>
                <a:ea typeface="ＭＳ Ｐゴシック" charset="0"/>
                <a:cs typeface="ＭＳ Ｐゴシック" charset="0"/>
              </a:rPr>
              <a:t>////</a:t>
            </a:r>
            <a:r>
              <a:rPr lang="ar-SA" b="0" dirty="0">
                <a:solidFill>
                  <a:srgbClr val="000000"/>
                </a:solidFill>
                <a:latin typeface="Times New Roman" charset="0"/>
                <a:ea typeface="ＭＳ Ｐゴシック" charset="0"/>
                <a:cs typeface="ＭＳ Ｐゴシック" charset="0"/>
              </a:rPr>
              <a:t> مشروطة في تحقيقها.</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C4FF385-9A19-C948-8AF5-0E2902D4DAB3}" type="slidenum">
              <a:rPr lang="en-US" sz="1200" b="0">
                <a:latin typeface="Times" charset="0"/>
              </a:rPr>
              <a:pPr/>
              <a:t>61</a:t>
            </a:fld>
            <a:endParaRPr lang="en-US" sz="1200" b="0">
              <a:latin typeface="Times"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أخيرًا ... تتويجا لكل ما تم الكشف عنه. إنها موجودة بالنسبة لنا في جملة من البساطة المذهلة ... في تكوين ١٥: ٦ ... ذكرناها في مجلد ملف أبراهام ...</a:t>
            </a:r>
            <a:endParaRPr lang="en-US"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أبرام صدق الرب وهو ... [الله] ... له حق الاستقامة</a:t>
            </a:r>
            <a:r>
              <a:rPr lang="en-US" b="0" dirty="0">
                <a:solidFill>
                  <a:srgbClr val="000000"/>
                </a:solidFill>
                <a:latin typeface="Times" charset="0"/>
                <a:ea typeface="ＭＳ Ｐゴシック" charset="0"/>
                <a:cs typeface="ＭＳ Ｐゴシック" charset="0"/>
              </a:rPr>
              <a:t> </a:t>
            </a:r>
            <a:r>
              <a:rPr lang="ar-SA" b="0" dirty="0">
                <a:solidFill>
                  <a:srgbClr val="000000"/>
                </a:solidFill>
                <a:latin typeface="Times" charset="0"/>
                <a:ea typeface="ＭＳ Ｐゴシック" charset="0"/>
                <a:cs typeface="ＭＳ Ｐゴシック" charset="0"/>
              </a:rPr>
              <a:t>.وهو ما يعطينا الدرس القوي: الإيمان البسيط الذي لا جدال فيه في توجيه الله وتدبيره هو التعريف المناسب لـ</a:t>
            </a:r>
            <a:endParaRPr lang="en-US"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البر في عينيه. وهي مقدمة لنا بوضوح بكلمات يمكننا فهمها بسهولة ... مما يجعلها</a:t>
            </a:r>
            <a:endParaRPr lang="en-US" b="0" dirty="0">
              <a:solidFill>
                <a:srgbClr val="000000"/>
              </a:solidFill>
              <a:latin typeface="Times" charset="0"/>
              <a:ea typeface="ＭＳ Ｐゴシック" charset="0"/>
              <a:cs typeface="ＭＳ Ｐゴシック" charset="0"/>
            </a:endParaRPr>
          </a:p>
          <a:p>
            <a:pPr algn="r" rtl="1"/>
            <a:r>
              <a:rPr lang="ar-SA" b="0" dirty="0">
                <a:solidFill>
                  <a:srgbClr val="000000"/>
                </a:solidFill>
                <a:latin typeface="Times" charset="0"/>
                <a:ea typeface="ＭＳ Ｐゴシック" charset="0"/>
                <a:cs typeface="ＭＳ Ｐゴシック" charset="0"/>
              </a:rPr>
              <a:t>//// تكوين ١٥: ٦ إحدى نقاط ارتكاز العهد القديم في علم اللاهوت الإنجيلي الأساسي.</a:t>
            </a:r>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62</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r>
              <a:rPr lang="ar-SA" sz="1200" kern="1200" dirty="0">
                <a:solidFill>
                  <a:schemeClr val="tx1"/>
                </a:solidFill>
                <a:effectLst/>
                <a:latin typeface="Times New Roman" pitchFamily="-108" charset="0"/>
                <a:ea typeface="ＭＳ Ｐゴシック" pitchFamily="-108" charset="-128"/>
                <a:cs typeface="ＭＳ Ｐゴシック" pitchFamily="-108" charset="-128"/>
              </a:rPr>
              <a:t> </a:t>
            </a:r>
            <a:endParaRPr lang="ar-SA" sz="1200" b="1"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الآن يجب أن نسير على طريق جانبي للحظة واحدة.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هناك عهد آخر في العهد القديم ربما تكون قد فكرت فيه بالفعل. يجب أن ننظر في الأمر بإيجاز.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ومع ذلك ، فإن ظروفه وعناصره تختلف اختلافًا كبيرًا عن تلك الموجودة في الوعود الإبراهيمية. . إنه ترتيب الله الخاص مع موسى! هذا العهد موجود في سفر الخروج في العهد القديم ... </a:t>
            </a:r>
            <a:endParaRPr lang="en-US" sz="1200" kern="1200" dirty="0">
              <a:solidFill>
                <a:schemeClr val="tx1"/>
              </a:solidFill>
              <a:effectLst/>
              <a:latin typeface="Times New Roman" pitchFamily="-108" charset="0"/>
              <a:ea typeface="ＭＳ Ｐゴシック" pitchFamily="-108" charset="-128"/>
              <a:cs typeface="ＭＳ Ｐゴシック" pitchFamily="-108" charset="-128"/>
            </a:endParaRPr>
          </a:p>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ويسمى العهد الموسوي. ومع ذلك ... فإن الموسوي</a:t>
            </a:r>
            <a:r>
              <a:rPr lang="ar-SA" sz="1200" kern="1200" baseline="0" dirty="0">
                <a:solidFill>
                  <a:schemeClr val="tx1"/>
                </a:solidFill>
                <a:effectLst/>
                <a:latin typeface="Times New Roman" pitchFamily="-108"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08" charset="0"/>
                <a:ea typeface="ＭＳ Ｐゴシック" pitchFamily="-108" charset="-128"/>
                <a:cs typeface="ＭＳ Ｐゴシック" pitchFamily="-108" charset="-128"/>
              </a:rPr>
              <a:t>ليس جزءًا من ذلك العقد الإبراهيمي. ماذا عن هذا الترتيب؟</a:t>
            </a:r>
          </a:p>
          <a:p>
            <a:pPr algn="r" rtl="1"/>
            <a:endParaRPr lang="en-US" b="0"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05BB0D5C-AFD1-D243-B6E4-5550B92FCDC8}" type="slidenum">
              <a:rPr lang="en-US" sz="1200" b="0">
                <a:latin typeface="Times" charset="0"/>
              </a:rPr>
              <a:pPr/>
              <a:t>63</a:t>
            </a:fld>
            <a:endParaRPr lang="en-US" sz="1200" b="0">
              <a:latin typeface="Times"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sz="1200" kern="1200" dirty="0">
                <a:solidFill>
                  <a:schemeClr val="tx1"/>
                </a:solidFill>
                <a:effectLst/>
                <a:latin typeface="Times New Roman" pitchFamily="-108" charset="0"/>
                <a:ea typeface="ＭＳ Ｐゴシック" pitchFamily="-108" charset="-128"/>
                <a:cs typeface="ＭＳ Ｐゴシック" pitchFamily="-108" charset="-128"/>
              </a:rPr>
              <a:t> سوف</a:t>
            </a:r>
            <a:r>
              <a:rPr lang="ar-SA" sz="1200" kern="1200" baseline="0" dirty="0">
                <a:solidFill>
                  <a:schemeClr val="tx1"/>
                </a:solidFill>
                <a:effectLst/>
                <a:latin typeface="Times New Roman" pitchFamily="-108" charset="0"/>
                <a:ea typeface="ＭＳ Ｐゴシック" pitchFamily="-108" charset="-128"/>
                <a:cs typeface="ＭＳ Ｐゴシック" pitchFamily="-108" charset="-128"/>
              </a:rPr>
              <a:t> نعمل على العهد الموسوي عن طريق المساعد الدراسي رقم ١٥</a:t>
            </a:r>
            <a:endParaRPr lang="en-US" b="0" dirty="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039259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5008-F5A3-FD42-B0F9-891CF690705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BC4540CC-618E-1544-BC68-9F0DCAA2F578}" type="slidenum">
              <a:rPr lang="en-US" sz="1200" b="0">
                <a:latin typeface="Times" charset="0"/>
              </a:rPr>
              <a:pPr/>
              <a:t>7</a:t>
            </a:fld>
            <a:endParaRPr lang="en-US" sz="1200" b="0">
              <a:latin typeface="Times" charset="0"/>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ar-SA" b="0" dirty="0">
                <a:solidFill>
                  <a:srgbClr val="000000"/>
                </a:solidFill>
                <a:latin typeface="Times" charset="0"/>
                <a:ea typeface="ＭＳ Ｐゴシック" charset="0"/>
                <a:cs typeface="ＭＳ Ｐゴシック" charset="0"/>
              </a:rPr>
              <a:t>هل تتذكرون ذلك النول الخيالي الذي بنيناه في ملف يسوع؟ في المساعدة الدراسية رقم ٨ أطلقنا عليها "نسيج التسلسل الزمني للكتاب المقدس."</a:t>
            </a:r>
            <a:endParaRPr lang="en-US" b="0" dirty="0">
              <a:solidFill>
                <a:srgbClr val="000000"/>
              </a:solidFill>
              <a:latin typeface="Times" charset="0"/>
              <a:ea typeface="ＭＳ Ｐゴシック" charset="0"/>
              <a:cs typeface="ＭＳ Ｐゴシック" charset="0"/>
            </a:endParaRP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DB3F4927-1E64-BA49-A368-FFF7E6D4DC68}" type="slidenum">
              <a:rPr lang="en-US" sz="1200" b="0">
                <a:latin typeface="Times" charset="0"/>
              </a:rPr>
              <a:pPr/>
              <a:t>8</a:t>
            </a:fld>
            <a:endParaRPr lang="en-US" sz="1200" b="0">
              <a:latin typeface="Times"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SA" b="0" dirty="0">
                <a:solidFill>
                  <a:srgbClr val="000000"/>
                </a:solidFill>
                <a:latin typeface="Times" charset="0"/>
                <a:ea typeface="ＭＳ Ｐゴシック" charset="0"/>
                <a:cs typeface="ＭＳ Ｐゴシック" charset="0"/>
              </a:rPr>
              <a:t>قمنا بإعداد النول بعشرة خيوط تمثل أفكار ...</a:t>
            </a:r>
            <a:endParaRPr lang="en-US" b="0" dirty="0">
              <a:solidFill>
                <a:srgbClr val="000000"/>
              </a:solidFill>
              <a:latin typeface="Times" charset="0"/>
              <a:ea typeface="ＭＳ Ｐゴシック" charset="0"/>
              <a:cs typeface="ＭＳ Ｐゴシック" charset="0"/>
            </a:endParaRPr>
          </a:p>
          <a:p>
            <a:pPr algn="r" rtl="1"/>
            <a:r>
              <a:rPr lang="ar-SA" b="0">
                <a:solidFill>
                  <a:srgbClr val="000000"/>
                </a:solidFill>
                <a:latin typeface="Times" charset="0"/>
                <a:ea typeface="ＭＳ Ｐゴシック" charset="0"/>
                <a:cs typeface="ＭＳ Ｐゴシック" charset="0"/>
              </a:rPr>
              <a:t>////… متبوعة بهذه الكلمات المنظمة العشر لملف الكتاب المقدس.</a:t>
            </a:r>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8C123320-9DD9-AC4C-8E6B-4F9D520025A3}" type="slidenum">
              <a:rPr lang="en-US" sz="1200" b="0">
                <a:latin typeface="Times" charset="0"/>
              </a:rPr>
              <a:pPr/>
              <a:t>9</a:t>
            </a:fld>
            <a:endParaRPr lang="en-US" sz="1200" b="0">
              <a:latin typeface="Times"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r" defTabSz="914400" rtl="1" eaLnBrk="0" fontAlgn="base" latinLnBrk="0" hangingPunct="0">
              <a:lnSpc>
                <a:spcPct val="100000"/>
              </a:lnSpc>
              <a:spcBef>
                <a:spcPct val="30000"/>
              </a:spcBef>
              <a:spcAft>
                <a:spcPct val="0"/>
              </a:spcAft>
              <a:buClrTx/>
              <a:buSzTx/>
              <a:buFontTx/>
              <a:buNone/>
              <a:tabLst/>
              <a:defRPr/>
            </a:pPr>
            <a:r>
              <a:rPr lang="en-US" b="0" dirty="0">
                <a:solidFill>
                  <a:srgbClr val="000000"/>
                </a:solidFill>
                <a:latin typeface="Times" charset="0"/>
                <a:ea typeface="ＭＳ Ｐゴシック" charset="0"/>
                <a:cs typeface="ＭＳ Ｐゴシック" charset="0"/>
              </a:rPr>
              <a:t>…</a:t>
            </a:r>
            <a:r>
              <a:rPr lang="ar-SA" b="0" dirty="0">
                <a:solidFill>
                  <a:srgbClr val="000000"/>
                </a:solidFill>
                <a:latin typeface="Times" charset="0"/>
                <a:ea typeface="ＭＳ Ｐゴシック" charset="0"/>
                <a:cs typeface="ＭＳ Ｐゴシック" charset="0"/>
              </a:rPr>
              <a:t>الخلق – إبراهيم – يوسف – موسى – يشوع – فوضى – ملكية – سبى – صمت – يسوع</a:t>
            </a:r>
            <a:r>
              <a:rPr lang="en-US" b="0" dirty="0">
                <a:solidFill>
                  <a:srgbClr val="000000"/>
                </a:solidFill>
                <a:latin typeface="Times" charset="0"/>
                <a:ea typeface="ＭＳ Ｐゴシック" charset="0"/>
                <a:cs typeface="ＭＳ Ｐゴシック" charset="0"/>
              </a:rPr>
              <a:t> </a:t>
            </a:r>
          </a:p>
          <a:p>
            <a:pPr algn="r" rtl="1"/>
            <a:endParaRPr lang="en-US" b="0" dirty="0">
              <a:solidFill>
                <a:srgbClr val="000000"/>
              </a:solidFill>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123969928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85171372"/>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616452133"/>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110431754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9354754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36148462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722165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77605273"/>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7468654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1520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58386520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28206106"/>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37900224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4614576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65512143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0" charset="0"/>
              </a:rPr>
              <a:t> DRESSING</a:t>
            </a:r>
          </a:p>
          <a:p>
            <a:pPr>
              <a:defRPr/>
            </a:pPr>
            <a:r>
              <a:rPr lang="en-US" sz="2000" b="1">
                <a:solidFill>
                  <a:srgbClr val="FFD34A"/>
                </a:solidFill>
                <a:latin typeface="Times" pitchFamily="-110" charset="0"/>
              </a:rPr>
              <a:t>        THE                                    </a:t>
            </a:r>
          </a:p>
          <a:p>
            <a:pPr>
              <a:defRPr/>
            </a:pPr>
            <a:r>
              <a:rPr lang="en-US" sz="2000" b="1">
                <a:solidFill>
                  <a:srgbClr val="FFD34A"/>
                </a:solidFill>
                <a:latin typeface="Times" pitchFamily="-110"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363212210"/>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8731151"/>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3910197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955379"/>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956733"/>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4318571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749392"/>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286276840"/>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137571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514461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7737729"/>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243561"/>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16266849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1891826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0036450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4859683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57155040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211762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42552720"/>
      </p:ext>
    </p:extLst>
  </p:cSld>
  <p:clrMapOvr>
    <a:masterClrMapping/>
  </p:clrMapOvr>
  <p:transition spd="med">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71272136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586729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3197435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657713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940119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758000098"/>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922850105"/>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9"/>
          <p:cNvSpPr>
            <a:spLocks noChangeArrowheads="1"/>
          </p:cNvSpPr>
          <p:nvPr/>
        </p:nvSpPr>
        <p:spPr bwMode="auto">
          <a:xfrm>
            <a:off x="7573963" y="6526213"/>
            <a:ext cx="730250"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9.7.05a.</a:t>
            </a:r>
          </a:p>
        </p:txBody>
      </p:sp>
    </p:spTree>
    <p:extLst>
      <p:ext uri="{BB962C8B-B14F-4D97-AF65-F5344CB8AC3E}">
        <p14:creationId xmlns:p14="http://schemas.microsoft.com/office/powerpoint/2010/main" val="3011091363"/>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500041191"/>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9"/>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9.6.05a.</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137211777"/>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7" name="Rectangle 2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32888" cy="6845300"/>
            <a:chOff x="0" y="0"/>
            <a:chExt cx="5753" cy="4312"/>
          </a:xfrm>
        </p:grpSpPr>
        <p:sp>
          <p:nvSpPr>
            <p:cNvPr id="1331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3318" name="Group 4"/>
            <p:cNvGrpSpPr>
              <a:grpSpLocks/>
            </p:cNvGrpSpPr>
            <p:nvPr/>
          </p:nvGrpSpPr>
          <p:grpSpPr bwMode="auto">
            <a:xfrm>
              <a:off x="246" y="204"/>
              <a:ext cx="5271" cy="3889"/>
              <a:chOff x="246" y="204"/>
              <a:chExt cx="5271" cy="3889"/>
            </a:xfrm>
          </p:grpSpPr>
          <p:sp>
            <p:nvSpPr>
              <p:cNvPr id="64717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p>
            </p:txBody>
          </p:sp>
          <p:sp>
            <p:nvSpPr>
              <p:cNvPr id="1332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2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3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1334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3319" name="Group 28"/>
            <p:cNvGrpSpPr>
              <a:grpSpLocks/>
            </p:cNvGrpSpPr>
            <p:nvPr/>
          </p:nvGrpSpPr>
          <p:grpSpPr bwMode="auto">
            <a:xfrm>
              <a:off x="0" y="0"/>
              <a:ext cx="1246" cy="1232"/>
              <a:chOff x="0" y="0"/>
              <a:chExt cx="1246" cy="1232"/>
            </a:xfrm>
          </p:grpSpPr>
          <p:sp>
            <p:nvSpPr>
              <p:cNvPr id="1332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2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332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
        <p:nvSpPr>
          <p:cNvPr id="647200" name="Text Box 32"/>
          <p:cNvSpPr txBox="1">
            <a:spLocks noChangeArrowheads="1"/>
          </p:cNvSpPr>
          <p:nvPr/>
        </p:nvSpPr>
        <p:spPr bwMode="auto">
          <a:xfrm>
            <a:off x="282575" y="6542088"/>
            <a:ext cx="995363" cy="244475"/>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1000">
                <a:solidFill>
                  <a:srgbClr val="FFFFFF"/>
                </a:solidFill>
                <a:latin typeface="Arial" charset="0"/>
              </a:rPr>
              <a:t>©2006 TBBMI</a:t>
            </a:r>
          </a:p>
        </p:txBody>
      </p:sp>
      <p:sp>
        <p:nvSpPr>
          <p:cNvPr id="647201" name="Rectangle 33"/>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9.6.01.</a:t>
            </a:r>
          </a:p>
        </p:txBody>
      </p:sp>
    </p:spTree>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ransition>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rPr>
              <a:t> DRESSING</a:t>
            </a:r>
          </a:p>
          <a:p>
            <a:pPr>
              <a:defRPr/>
            </a:pPr>
            <a:r>
              <a:rPr lang="en-US" sz="2000" b="1">
                <a:solidFill>
                  <a:srgbClr val="FFD34A"/>
                </a:solidFill>
              </a:rPr>
              <a:t>        THE                                    </a:t>
            </a:r>
          </a:p>
          <a:p>
            <a:pPr>
              <a:defRPr/>
            </a:pPr>
            <a:r>
              <a:rPr lang="en-US" sz="2000" b="1">
                <a:solidFill>
                  <a:srgbClr val="FFD34A"/>
                </a:solidFill>
              </a:rPr>
              <a:t>   STAGE</a:t>
            </a:r>
          </a:p>
        </p:txBody>
      </p:sp>
      <p:sp>
        <p:nvSpPr>
          <p:cNvPr id="3" name="Text Box 50"/>
          <p:cNvSpPr txBox="1">
            <a:spLocks noChangeArrowheads="1"/>
          </p:cNvSpPr>
          <p:nvPr userDrawn="1"/>
        </p:nvSpPr>
        <p:spPr bwMode="auto">
          <a:xfrm>
            <a:off x="263525" y="6542088"/>
            <a:ext cx="10334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a:spcBef>
                <a:spcPct val="50000"/>
              </a:spcBef>
              <a:defRPr/>
            </a:pPr>
            <a:r>
              <a:rPr lang="en-US" sz="1000" b="1" i="0">
                <a:solidFill>
                  <a:srgbClr val="FFFFFF"/>
                </a:solidFill>
                <a:latin typeface="Arial" charset="0"/>
              </a:rPr>
              <a:t>© 2006 TBBMI</a:t>
            </a:r>
          </a:p>
        </p:txBody>
      </p:sp>
      <p:sp>
        <p:nvSpPr>
          <p:cNvPr id="1075" name="Rectangle 51"/>
          <p:cNvSpPr>
            <a:spLocks noChangeArrowheads="1"/>
          </p:cNvSpPr>
          <p:nvPr userDrawn="1"/>
        </p:nvSpPr>
        <p:spPr bwMode="auto">
          <a:xfrm>
            <a:off x="7618413" y="6529388"/>
            <a:ext cx="658812" cy="244475"/>
          </a:xfrm>
          <a:prstGeom prst="rect">
            <a:avLst/>
          </a:prstGeom>
          <a:noFill/>
          <a:ln w="12700">
            <a:noFill/>
            <a:miter lim="800000"/>
            <a:headEnd/>
            <a:tailEnd/>
          </a:ln>
          <a:effec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sz="28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3694186823"/>
      </p:ext>
    </p:extLst>
  </p:cSld>
  <p:clrMap bg1="dk2" tx1="lt1" bg2="dk1"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206158750"/>
      </p:ext>
    </p:extLst>
  </p:cSld>
  <p:clrMap bg1="dk2" tx1="lt1" bg2="dk1" tx2="lt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5.pn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1.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notesSlide" Target="../notesSlides/notesSlide28.xml"/><Relationship Id="rId7" Type="http://schemas.openxmlformats.org/officeDocument/2006/relationships/image" Target="../media/image33.emf"/><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slideLayout" Target="../slideLayouts/slideLayout7.xml"/><Relationship Id="rId16" Type="http://schemas.openxmlformats.org/officeDocument/2006/relationships/image" Target="../media/image42.png"/><Relationship Id="rId1" Type="http://schemas.openxmlformats.org/officeDocument/2006/relationships/tags" Target="../tags/tag7.xml"/><Relationship Id="rId6" Type="http://schemas.openxmlformats.org/officeDocument/2006/relationships/image" Target="../media/image32.jpe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oleObject" Target="../embeddings/oleObject5.bin"/><Relationship Id="rId9" Type="http://schemas.openxmlformats.org/officeDocument/2006/relationships/image" Target="../media/image35.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notesSlide" Target="../notesSlides/notesSlide5.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6" Type="http://schemas.openxmlformats.org/officeDocument/2006/relationships/image" Target="../media/image19.png"/><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9.jpe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png"/><Relationship Id="rId1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44.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3" Type="http://schemas.openxmlformats.org/officeDocument/2006/relationships/hyperlink" Target="file:///Macintosh%20HD/Desktop%20Folder/TBB%20BIG%20SHOW%207.0/7.0.05b-BEDRC#-1,1, "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355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40686" name="Rectangle 14"/>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40687" name="Rectangle 15"/>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23560"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10" name="WordArt 4"/>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rtl="1"/>
            <a:r>
              <a:rPr lang="ar-SA" sz="8000" kern="10" dirty="0">
                <a:ln w="9525">
                  <a:round/>
                  <a:headEnd/>
                  <a:tailEnd/>
                </a:ln>
                <a:gradFill rotWithShape="1">
                  <a:gsLst>
                    <a:gs pos="0">
                      <a:srgbClr val="FFE701"/>
                    </a:gs>
                    <a:gs pos="100000">
                      <a:srgbClr val="FE3E02"/>
                    </a:gs>
                  </a:gsLst>
                  <a:lin ang="5400000" scaled="1"/>
                </a:gradFill>
                <a:latin typeface="Impact"/>
                <a:ea typeface="Impact"/>
                <a:cs typeface="Impact"/>
              </a:rPr>
              <a:t>مخدع</a:t>
            </a:r>
            <a:endParaRPr lang="en-US" sz="8000" kern="10" dirty="0">
              <a:ln w="9525">
                <a:round/>
                <a:headEnd/>
                <a:tailEnd/>
              </a:ln>
              <a:gradFill rotWithShape="1">
                <a:gsLst>
                  <a:gs pos="0">
                    <a:srgbClr val="FFE701"/>
                  </a:gs>
                  <a:gs pos="100000">
                    <a:srgbClr val="FE3E02"/>
                  </a:gs>
                </a:gsLst>
                <a:lin ang="5400000" scaled="1"/>
              </a:gradFill>
              <a:latin typeface="Impact"/>
              <a:ea typeface="Impact"/>
              <a:cs typeface="Impact"/>
            </a:endParaRPr>
          </a:p>
          <a:p>
            <a:pPr algn="ctr" rtl="1"/>
            <a:r>
              <a:rPr lang="ar-SA" sz="8000" kern="10" dirty="0">
                <a:ln w="9525">
                  <a:round/>
                  <a:headEnd/>
                  <a:tailEnd/>
                </a:ln>
                <a:gradFill rotWithShape="1">
                  <a:gsLst>
                    <a:gs pos="0">
                      <a:srgbClr val="FFE701"/>
                    </a:gs>
                    <a:gs pos="100000">
                      <a:srgbClr val="FE3E02"/>
                    </a:gs>
                  </a:gsLst>
                  <a:lin ang="5400000" scaled="1"/>
                </a:gradFill>
                <a:latin typeface="Impact"/>
                <a:ea typeface="Impact"/>
                <a:cs typeface="Impact"/>
              </a:rPr>
              <a:t>الكتاب المقدس</a:t>
            </a:r>
            <a:endParaRPr lang="en-US" sz="80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Text Box 5"/>
          <p:cNvSpPr txBox="1">
            <a:spLocks noChangeArrowheads="1"/>
          </p:cNvSpPr>
          <p:nvPr/>
        </p:nvSpPr>
        <p:spPr bwMode="auto">
          <a:xfrm>
            <a:off x="5588000" y="4508500"/>
            <a:ext cx="2743200" cy="759567"/>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lnSpc>
                <a:spcPct val="55000"/>
              </a:lnSpc>
              <a:spcBef>
                <a:spcPct val="50000"/>
              </a:spcBef>
              <a:defRPr/>
            </a:pPr>
            <a:r>
              <a:rPr lang="ar-SA" sz="7200" dirty="0">
                <a:solidFill>
                  <a:schemeClr val="folHlink"/>
                </a:solidFill>
                <a:effectLst>
                  <a:outerShdw blurRad="50800" dist="76200" dir="2700000" algn="tl" rotWithShape="0">
                    <a:srgbClr val="000000"/>
                  </a:outerShdw>
                </a:effectLst>
                <a:latin typeface="Arial" charset="0"/>
                <a:ea typeface="Arial" charset="0"/>
                <a:cs typeface="Arial" charset="0"/>
              </a:rPr>
              <a:t>الجزء </a:t>
            </a:r>
            <a:r>
              <a:rPr lang="en-US" sz="7200" dirty="0">
                <a:solidFill>
                  <a:schemeClr val="folHlink"/>
                </a:solidFill>
                <a:effectLst>
                  <a:outerShdw blurRad="50800" dist="76200" dir="2700000" algn="tl" rotWithShape="0">
                    <a:srgbClr val="000000"/>
                  </a:outerShdw>
                </a:effectLst>
                <a:latin typeface="Arial" charset="0"/>
                <a:ea typeface="Arial" charset="0"/>
                <a:cs typeface="Arial" charset="0"/>
              </a:rPr>
              <a:t>1</a:t>
            </a:r>
          </a:p>
        </p:txBody>
      </p:sp>
    </p:spTree>
    <p:extLst>
      <p:ext uri="{BB962C8B-B14F-4D97-AF65-F5344CB8AC3E}">
        <p14:creationId xmlns:p14="http://schemas.microsoft.com/office/powerpoint/2010/main" val="2926892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ppt_x</p:attrName>
                                        </p:attrNameLst>
                                      </p:cBhvr>
                                      <p:tavLst>
                                        <p:tav tm="0">
                                          <p:val>
                                            <p:fltVal val="0.5"/>
                                          </p:val>
                                        </p:tav>
                                        <p:tav tm="100000">
                                          <p:val>
                                            <p:strVal val="#ppt_x"/>
                                          </p:val>
                                        </p:tav>
                                      </p:tavLst>
                                    </p:anim>
                                    <p:anim calcmode="lin" valueType="num">
                                      <p:cBhvr>
                                        <p:cTn id="1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31746" name="Group 3"/>
          <p:cNvGrpSpPr>
            <a:grpSpLocks/>
          </p:cNvGrpSpPr>
          <p:nvPr/>
        </p:nvGrpSpPr>
        <p:grpSpPr bwMode="auto">
          <a:xfrm>
            <a:off x="8148638" y="4983163"/>
            <a:ext cx="168275" cy="177800"/>
            <a:chOff x="4317" y="868"/>
            <a:chExt cx="146" cy="700"/>
          </a:xfrm>
        </p:grpSpPr>
        <p:sp>
          <p:nvSpPr>
            <p:cNvPr id="31850"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1851"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31747" name="Group 6"/>
          <p:cNvGrpSpPr>
            <a:grpSpLocks/>
          </p:cNvGrpSpPr>
          <p:nvPr/>
        </p:nvGrpSpPr>
        <p:grpSpPr bwMode="auto">
          <a:xfrm>
            <a:off x="1627188" y="2182813"/>
            <a:ext cx="6045200" cy="3983037"/>
            <a:chOff x="610" y="1163"/>
            <a:chExt cx="4583" cy="2701"/>
          </a:xfrm>
        </p:grpSpPr>
        <p:sp>
          <p:nvSpPr>
            <p:cNvPr id="3184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184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184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184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31748"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1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50" name="Group 13"/>
          <p:cNvGrpSpPr>
            <a:grpSpLocks/>
          </p:cNvGrpSpPr>
          <p:nvPr/>
        </p:nvGrpSpPr>
        <p:grpSpPr bwMode="auto">
          <a:xfrm>
            <a:off x="8148638" y="4983163"/>
            <a:ext cx="168275" cy="177800"/>
            <a:chOff x="4317" y="868"/>
            <a:chExt cx="146" cy="700"/>
          </a:xfrm>
        </p:grpSpPr>
        <p:sp>
          <p:nvSpPr>
            <p:cNvPr id="31844" name="Rectangle 1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31845" name="Rectangle 1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1104"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601105" name="Rectangle 1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pic>
        <p:nvPicPr>
          <p:cNvPr id="601106" name="Picture 1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601107" name="Picture 1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08"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09" name="Picture 2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2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8" name="Picture 2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12" name="Picture 2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0" name="Picture 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115" name="Picture 2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3" name="Picture 2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4" name="Picture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767" name="Group 38"/>
          <p:cNvGrpSpPr>
            <a:grpSpLocks/>
          </p:cNvGrpSpPr>
          <p:nvPr/>
        </p:nvGrpSpPr>
        <p:grpSpPr bwMode="auto">
          <a:xfrm>
            <a:off x="1949450" y="2236788"/>
            <a:ext cx="5273675" cy="3898900"/>
            <a:chOff x="1228" y="1409"/>
            <a:chExt cx="3322" cy="2456"/>
          </a:xfrm>
        </p:grpSpPr>
        <p:grpSp>
          <p:nvGrpSpPr>
            <p:cNvPr id="31810" name="Group 39"/>
            <p:cNvGrpSpPr>
              <a:grpSpLocks/>
            </p:cNvGrpSpPr>
            <p:nvPr/>
          </p:nvGrpSpPr>
          <p:grpSpPr bwMode="auto">
            <a:xfrm>
              <a:off x="1228" y="1409"/>
              <a:ext cx="3303" cy="119"/>
              <a:chOff x="1206" y="1392"/>
              <a:chExt cx="3303" cy="119"/>
            </a:xfrm>
          </p:grpSpPr>
          <p:sp>
            <p:nvSpPr>
              <p:cNvPr id="601128" name="AutoShape 40"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29" name="AutoShape 41"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30" name="AutoShape 42"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31" name="AutoShape 43"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32" name="AutoShape 44"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33" name="AutoShape 45"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1134" name="AutoShape 46"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1135" name="AutoShape 47"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1136" name="AutoShape 48"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1137" name="AutoShape 49"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1138" name="AutoShape 50"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39" name="AutoShape 51"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40" name="AutoShape 52"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41" name="AutoShape 53"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1142" name="AutoShape 54"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31811" name="Group 55"/>
            <p:cNvGrpSpPr>
              <a:grpSpLocks/>
            </p:cNvGrpSpPr>
            <p:nvPr/>
          </p:nvGrpSpPr>
          <p:grpSpPr bwMode="auto">
            <a:xfrm>
              <a:off x="1243" y="3761"/>
              <a:ext cx="3307" cy="104"/>
              <a:chOff x="1231" y="3769"/>
              <a:chExt cx="3307" cy="104"/>
            </a:xfrm>
          </p:grpSpPr>
          <p:sp>
            <p:nvSpPr>
              <p:cNvPr id="601144" name="AutoShape 56"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45" name="AutoShape 57"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46" name="AutoShape 58"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47" name="AutoShape 59"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48" name="AutoShape 60"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49" name="AutoShape 61"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0" name="AutoShape 62"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1" name="AutoShape 63"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2" name="AutoShape 64"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3" name="AutoShape 65"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4" name="AutoShape 66"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5" name="AutoShape 67"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6" name="AutoShape 68"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7" name="AutoShape 69"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1158" name="AutoShape 70"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31768" name="Text Box 74"/>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601187" name="Text Box 99"/>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dirty="0">
                <a:latin typeface="Arial" charset="0"/>
                <a:ea typeface="Arial" charset="0"/>
                <a:cs typeface="Arial" charset="0"/>
              </a:rPr>
              <a:t>نسيج من التسلسل الزمني للكتاب المقدس</a:t>
            </a:r>
            <a:endParaRPr lang="en-US" sz="2400" dirty="0">
              <a:latin typeface="Arial" charset="0"/>
              <a:ea typeface="Arial" charset="0"/>
              <a:cs typeface="Arial" charset="0"/>
            </a:endParaRPr>
          </a:p>
        </p:txBody>
      </p:sp>
      <p:sp>
        <p:nvSpPr>
          <p:cNvPr id="31771" name="Text Box 11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1201" name="Rectangle 113"/>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1202" name="Rectangle 114"/>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08</a:t>
            </a:r>
          </a:p>
        </p:txBody>
      </p:sp>
      <p:grpSp>
        <p:nvGrpSpPr>
          <p:cNvPr id="109" name="Group 131"/>
          <p:cNvGrpSpPr>
            <a:grpSpLocks/>
          </p:cNvGrpSpPr>
          <p:nvPr/>
        </p:nvGrpSpPr>
        <p:grpSpPr bwMode="auto">
          <a:xfrm>
            <a:off x="1790751" y="2703595"/>
            <a:ext cx="3601288" cy="2806620"/>
            <a:chOff x="1257" y="1751"/>
            <a:chExt cx="2114" cy="1720"/>
          </a:xfrm>
        </p:grpSpPr>
        <p:sp>
          <p:nvSpPr>
            <p:cNvPr id="110"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endParaRPr>
            </a:p>
          </p:txBody>
        </p:sp>
        <p:sp>
          <p:nvSpPr>
            <p:cNvPr id="111" name="Text Box 133"/>
            <p:cNvSpPr txBox="1">
              <a:spLocks noChangeArrowheads="1"/>
            </p:cNvSpPr>
            <p:nvPr/>
          </p:nvSpPr>
          <p:spPr bwMode="auto">
            <a:xfrm>
              <a:off x="1276" y="1826"/>
              <a:ext cx="1172" cy="19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80000"/>
                </a:lnSpc>
                <a:spcBef>
                  <a:spcPct val="50000"/>
                </a:spcBef>
                <a:defRPr/>
              </a:pPr>
              <a:r>
                <a:rPr lang="ar-SA" sz="1800" dirty="0">
                  <a:solidFill>
                    <a:srgbClr val="F09F32"/>
                  </a:solidFill>
                  <a:latin typeface="Arial" charset="0"/>
                  <a:ea typeface="Arial" charset="0"/>
                  <a:cs typeface="Arial" charset="0"/>
                </a:rPr>
                <a:t>الخلق (خل</a:t>
              </a:r>
              <a:r>
                <a:rPr lang="ar-SA" dirty="0">
                  <a:solidFill>
                    <a:srgbClr val="F09F32"/>
                  </a:solidFill>
                  <a:latin typeface="Arial" charset="0"/>
                  <a:ea typeface="Arial" charset="0"/>
                  <a:cs typeface="Arial" charset="0"/>
                </a:rPr>
                <a:t>)</a:t>
              </a:r>
              <a:endParaRPr lang="en-US" dirty="0">
                <a:solidFill>
                  <a:srgbClr val="00DFCA"/>
                </a:solidFill>
                <a:latin typeface="Arial" charset="0"/>
                <a:ea typeface="Arial" charset="0"/>
                <a:cs typeface="Arial" charset="0"/>
              </a:endParaRPr>
            </a:p>
          </p:txBody>
        </p:sp>
        <p:sp>
          <p:nvSpPr>
            <p:cNvPr id="112" name="Text Box 134"/>
            <p:cNvSpPr txBox="1">
              <a:spLocks noChangeArrowheads="1"/>
            </p:cNvSpPr>
            <p:nvPr/>
          </p:nvSpPr>
          <p:spPr bwMode="auto">
            <a:xfrm>
              <a:off x="1386" y="2023"/>
              <a:ext cx="1104" cy="30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SA" dirty="0">
                  <a:solidFill>
                    <a:srgbClr val="FF0000"/>
                  </a:solidFill>
                  <a:latin typeface="Arial" charset="0"/>
                  <a:ea typeface="Arial" charset="0"/>
                  <a:cs typeface="Arial" charset="0"/>
                </a:rPr>
                <a:t>أبراهيم (أب)</a:t>
              </a:r>
              <a:r>
                <a:rPr lang="en-US" dirty="0">
                  <a:solidFill>
                    <a:srgbClr val="FF0000"/>
                  </a:solidFill>
                  <a:latin typeface="Arial" charset="0"/>
                </a:rPr>
                <a:t>    </a:t>
              </a:r>
            </a:p>
            <a:p>
              <a:pPr algn="ctr">
                <a:lnSpc>
                  <a:spcPct val="50000"/>
                </a:lnSpc>
                <a:spcBef>
                  <a:spcPct val="50000"/>
                </a:spcBef>
                <a:defRPr/>
              </a:pPr>
              <a:r>
                <a:rPr lang="en-US" dirty="0">
                  <a:solidFill>
                    <a:srgbClr val="FFFF00"/>
                  </a:solidFill>
                  <a:latin typeface="Arial" charset="0"/>
                </a:rPr>
                <a:t>   </a:t>
              </a:r>
            </a:p>
          </p:txBody>
        </p:sp>
        <p:sp>
          <p:nvSpPr>
            <p:cNvPr id="113" name="Text Box 135"/>
            <p:cNvSpPr txBox="1">
              <a:spLocks noChangeArrowheads="1"/>
            </p:cNvSpPr>
            <p:nvPr/>
          </p:nvSpPr>
          <p:spPr bwMode="auto">
            <a:xfrm>
              <a:off x="1467" y="2142"/>
              <a:ext cx="985"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50000"/>
                </a:lnSpc>
                <a:spcBef>
                  <a:spcPct val="50000"/>
                </a:spcBef>
                <a:defRPr/>
              </a:pPr>
              <a:r>
                <a:rPr lang="ar-SA" dirty="0">
                  <a:solidFill>
                    <a:srgbClr val="FF0000"/>
                  </a:solidFill>
                  <a:latin typeface="Arial" charset="0"/>
                  <a:ea typeface="Arial" charset="0"/>
                  <a:cs typeface="Arial" charset="0"/>
                </a:rPr>
                <a:t>يوسف (</a:t>
              </a:r>
              <a:r>
                <a:rPr lang="ar-SA" dirty="0" err="1">
                  <a:solidFill>
                    <a:srgbClr val="FF0000"/>
                  </a:solidFill>
                  <a:latin typeface="Arial" charset="0"/>
                  <a:ea typeface="Arial" charset="0"/>
                  <a:cs typeface="Arial" charset="0"/>
                </a:rPr>
                <a:t>يو</a:t>
              </a:r>
              <a:r>
                <a:rPr lang="ar-SA" dirty="0">
                  <a:solidFill>
                    <a:srgbClr val="FF0000"/>
                  </a:solidFill>
                  <a:latin typeface="Arial" charset="0"/>
                  <a:ea typeface="Arial" charset="0"/>
                  <a:cs typeface="Arial" charset="0"/>
                </a:rPr>
                <a:t>)</a:t>
              </a:r>
              <a:endParaRPr lang="en-US" dirty="0">
                <a:solidFill>
                  <a:srgbClr val="FF0000"/>
                </a:solidFill>
                <a:latin typeface="Arial" charset="0"/>
                <a:ea typeface="Arial" charset="0"/>
                <a:cs typeface="Arial" charset="0"/>
              </a:endParaRPr>
            </a:p>
          </p:txBody>
        </p:sp>
        <p:sp>
          <p:nvSpPr>
            <p:cNvPr id="114" name="Text Box 136"/>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موسى (</a:t>
              </a:r>
              <a:r>
                <a:rPr lang="ar-SA" dirty="0" err="1">
                  <a:solidFill>
                    <a:srgbClr val="FF0000"/>
                  </a:solidFill>
                  <a:latin typeface="Arial" charset="0"/>
                  <a:ea typeface="Arial" charset="0"/>
                  <a:cs typeface="Arial" charset="0"/>
                </a:rPr>
                <a:t>مو</a:t>
              </a:r>
              <a:r>
                <a:rPr lang="ar-SA" dirty="0">
                  <a:solidFill>
                    <a:srgbClr val="FF0000"/>
                  </a:solidFill>
                  <a:latin typeface="Arial" charset="0"/>
                  <a:ea typeface="Arial" charset="0"/>
                  <a:cs typeface="Arial" charset="0"/>
                </a:rPr>
                <a:t> )</a:t>
              </a:r>
              <a:endParaRPr lang="en-US" dirty="0">
                <a:solidFill>
                  <a:srgbClr val="FF0000"/>
                </a:solidFill>
                <a:latin typeface="Arial" charset="0"/>
                <a:ea typeface="Arial" charset="0"/>
                <a:cs typeface="Arial" charset="0"/>
              </a:endParaRPr>
            </a:p>
          </p:txBody>
        </p:sp>
        <p:sp>
          <p:nvSpPr>
            <p:cNvPr id="115" name="Text Box 137"/>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يشوع (يش)</a:t>
              </a:r>
              <a:endParaRPr lang="en-US" dirty="0">
                <a:solidFill>
                  <a:srgbClr val="FF0000"/>
                </a:solidFill>
                <a:latin typeface="Arial" charset="0"/>
                <a:ea typeface="Arial" charset="0"/>
                <a:cs typeface="Arial" charset="0"/>
              </a:endParaRPr>
            </a:p>
          </p:txBody>
        </p:sp>
        <p:sp>
          <p:nvSpPr>
            <p:cNvPr id="116" name="Text Box 138"/>
            <p:cNvSpPr txBox="1">
              <a:spLocks noChangeArrowheads="1"/>
            </p:cNvSpPr>
            <p:nvPr/>
          </p:nvSpPr>
          <p:spPr bwMode="auto">
            <a:xfrm>
              <a:off x="1473" y="2587"/>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فوضى (فو)</a:t>
              </a:r>
              <a:endParaRPr lang="en-US" dirty="0">
                <a:solidFill>
                  <a:srgbClr val="00DFCA"/>
                </a:solidFill>
                <a:latin typeface="Arial" charset="0"/>
                <a:ea typeface="Arial" charset="0"/>
                <a:cs typeface="Arial" charset="0"/>
              </a:endParaRPr>
            </a:p>
          </p:txBody>
        </p:sp>
        <p:sp>
          <p:nvSpPr>
            <p:cNvPr id="117" name="Text Box 139"/>
            <p:cNvSpPr txBox="1">
              <a:spLocks noChangeArrowheads="1"/>
            </p:cNvSpPr>
            <p:nvPr/>
          </p:nvSpPr>
          <p:spPr bwMode="auto">
            <a:xfrm>
              <a:off x="2044" y="2936"/>
              <a:ext cx="1060"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1ADE31"/>
                  </a:solidFill>
                  <a:latin typeface="Arial" charset="0"/>
                  <a:ea typeface="Arial" charset="0"/>
                  <a:cs typeface="Arial" charset="0"/>
                </a:rPr>
                <a:t>سبي ( سبى )</a:t>
              </a:r>
              <a:endParaRPr lang="en-US" dirty="0">
                <a:solidFill>
                  <a:srgbClr val="00DFCA"/>
                </a:solidFill>
                <a:latin typeface="Arial" charset="0"/>
                <a:ea typeface="Arial" charset="0"/>
                <a:cs typeface="Arial" charset="0"/>
              </a:endParaRPr>
            </a:p>
          </p:txBody>
        </p:sp>
        <p:sp>
          <p:nvSpPr>
            <p:cNvPr id="118" name="Text Box 140"/>
            <p:cNvSpPr txBox="1">
              <a:spLocks noChangeArrowheads="1"/>
            </p:cNvSpPr>
            <p:nvPr/>
          </p:nvSpPr>
          <p:spPr bwMode="auto">
            <a:xfrm>
              <a:off x="2410" y="3121"/>
              <a:ext cx="879" cy="33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rtl="1">
                <a:lnSpc>
                  <a:spcPct val="70000"/>
                </a:lnSpc>
                <a:spcBef>
                  <a:spcPct val="50000"/>
                </a:spcBef>
                <a:defRPr/>
              </a:pPr>
              <a:r>
                <a:rPr lang="en-US" sz="2000" dirty="0">
                  <a:latin typeface="Arial" charset="0"/>
                </a:rPr>
                <a:t>                     </a:t>
              </a:r>
              <a:r>
                <a:rPr lang="ar-SA" sz="2000" dirty="0">
                  <a:latin typeface="Arial" charset="0"/>
                  <a:ea typeface="Arial" charset="0"/>
                  <a:cs typeface="Arial" charset="0"/>
                </a:rPr>
                <a:t>يسوع ( يسو)</a:t>
              </a:r>
              <a:endParaRPr lang="en-US" sz="2000" dirty="0">
                <a:solidFill>
                  <a:srgbClr val="00DFCA"/>
                </a:solidFill>
                <a:latin typeface="Arial" charset="0"/>
                <a:ea typeface="Arial" charset="0"/>
                <a:cs typeface="Arial" charset="0"/>
              </a:endParaRPr>
            </a:p>
          </p:txBody>
        </p:sp>
        <p:sp>
          <p:nvSpPr>
            <p:cNvPr id="119" name="Text Box 141"/>
            <p:cNvSpPr txBox="1">
              <a:spLocks noChangeArrowheads="1"/>
            </p:cNvSpPr>
            <p:nvPr/>
          </p:nvSpPr>
          <p:spPr bwMode="auto">
            <a:xfrm>
              <a:off x="2166" y="3100"/>
              <a:ext cx="903"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00DFCA"/>
                  </a:solidFill>
                  <a:latin typeface="Arial" charset="0"/>
                  <a:ea typeface="Arial" charset="0"/>
                  <a:cs typeface="Arial" charset="0"/>
                </a:rPr>
                <a:t>صمت ( صمت)</a:t>
              </a:r>
              <a:endParaRPr lang="en-US" dirty="0">
                <a:solidFill>
                  <a:srgbClr val="00DFCA"/>
                </a:solidFill>
                <a:latin typeface="Arial" charset="0"/>
                <a:ea typeface="Arial" charset="0"/>
                <a:cs typeface="Arial" charset="0"/>
              </a:endParaRPr>
            </a:p>
          </p:txBody>
        </p:sp>
        <p:sp>
          <p:nvSpPr>
            <p:cNvPr id="120" name="Text Box 142"/>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ملكية ( ملك </a:t>
              </a:r>
              <a:r>
                <a:rPr lang="ar-SA" dirty="0">
                  <a:solidFill>
                    <a:srgbClr val="1ADE31"/>
                  </a:solidFill>
                  <a:latin typeface="Arial" charset="0"/>
                </a:rPr>
                <a:t>)</a:t>
              </a:r>
              <a:endParaRPr lang="en-US" dirty="0">
                <a:solidFill>
                  <a:srgbClr val="00DFCA"/>
                </a:solidFill>
                <a:latin typeface="Arial" charset="0"/>
              </a:endParaRPr>
            </a:p>
          </p:txBody>
        </p:sp>
      </p:grpSp>
      <p:grpSp>
        <p:nvGrpSpPr>
          <p:cNvPr id="121" name="Group 125"/>
          <p:cNvGrpSpPr>
            <a:grpSpLocks/>
          </p:cNvGrpSpPr>
          <p:nvPr/>
        </p:nvGrpSpPr>
        <p:grpSpPr bwMode="auto">
          <a:xfrm>
            <a:off x="5575300" y="3186113"/>
            <a:ext cx="1795463" cy="1658937"/>
            <a:chOff x="3512" y="2007"/>
            <a:chExt cx="1131" cy="1045"/>
          </a:xfrm>
        </p:grpSpPr>
        <p:sp>
          <p:nvSpPr>
            <p:cNvPr id="122"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p>
          </p:txBody>
        </p:sp>
        <p:sp>
          <p:nvSpPr>
            <p:cNvPr id="123" name="Text Box 127"/>
            <p:cNvSpPr txBox="1">
              <a:spLocks noChangeArrowheads="1"/>
            </p:cNvSpPr>
            <p:nvPr/>
          </p:nvSpPr>
          <p:spPr bwMode="auto">
            <a:xfrm>
              <a:off x="3637" y="2152"/>
              <a:ext cx="878" cy="679"/>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200" dirty="0">
                  <a:latin typeface="Arial" charset="0"/>
                  <a:ea typeface="Arial" charset="0"/>
                  <a:cs typeface="Arial" charset="0"/>
                </a:rPr>
                <a:t>أوقات النهاية</a:t>
              </a:r>
              <a:endParaRPr lang="en-US" sz="3600" dirty="0">
                <a:latin typeface="Arial" charset="0"/>
                <a:ea typeface="Arial" charset="0"/>
                <a:cs typeface="Arial" charset="0"/>
              </a:endParaRPr>
            </a:p>
          </p:txBody>
        </p:sp>
      </p:grpSp>
      <p:grpSp>
        <p:nvGrpSpPr>
          <p:cNvPr id="124" name="Group 126"/>
          <p:cNvGrpSpPr>
            <a:grpSpLocks/>
          </p:cNvGrpSpPr>
          <p:nvPr/>
        </p:nvGrpSpPr>
        <p:grpSpPr bwMode="auto">
          <a:xfrm>
            <a:off x="1818005" y="466532"/>
            <a:ext cx="3889719" cy="1927420"/>
            <a:chOff x="1188" y="346"/>
            <a:chExt cx="2435" cy="1162"/>
          </a:xfrm>
        </p:grpSpPr>
        <p:sp>
          <p:nvSpPr>
            <p:cNvPr id="125"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6"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7" name="Text Box 104"/>
            <p:cNvSpPr txBox="1">
              <a:spLocks noChangeArrowheads="1"/>
            </p:cNvSpPr>
            <p:nvPr/>
          </p:nvSpPr>
          <p:spPr bwMode="auto">
            <a:xfrm>
              <a:off x="3224" y="1159"/>
              <a:ext cx="399"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charset="0"/>
                  <a:ea typeface="Arial" charset="0"/>
                  <a:cs typeface="Arial" charset="0"/>
                </a:rPr>
                <a:t>يسوع</a:t>
              </a:r>
              <a:endParaRPr lang="en-US" sz="1800" dirty="0">
                <a:latin typeface="Arial" charset="0"/>
                <a:ea typeface="Arial" charset="0"/>
                <a:cs typeface="Arial" charset="0"/>
              </a:endParaRPr>
            </a:p>
          </p:txBody>
        </p:sp>
        <p:grpSp>
          <p:nvGrpSpPr>
            <p:cNvPr id="128" name="Group 105"/>
            <p:cNvGrpSpPr>
              <a:grpSpLocks/>
            </p:cNvGrpSpPr>
            <p:nvPr/>
          </p:nvGrpSpPr>
          <p:grpSpPr bwMode="auto">
            <a:xfrm>
              <a:off x="1428" y="789"/>
              <a:ext cx="1728" cy="349"/>
              <a:chOff x="1428" y="789"/>
              <a:chExt cx="1728" cy="349"/>
            </a:xfrm>
          </p:grpSpPr>
          <p:sp>
            <p:nvSpPr>
              <p:cNvPr id="145" name="Rectangle 106"/>
              <p:cNvSpPr>
                <a:spLocks noChangeArrowheads="1"/>
              </p:cNvSpPr>
              <p:nvPr/>
            </p:nvSpPr>
            <p:spPr bwMode="auto">
              <a:xfrm>
                <a:off x="1428" y="936"/>
                <a:ext cx="723" cy="19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charset="0"/>
                    <a:ea typeface="Arial" charset="0"/>
                    <a:cs typeface="Arial" charset="0"/>
                  </a:rPr>
                  <a:t>٤ شخصيات</a:t>
                </a:r>
                <a:endParaRPr lang="en-US" sz="3200" b="0" dirty="0">
                  <a:solidFill>
                    <a:srgbClr val="FFEA18"/>
                  </a:solidFill>
                  <a:latin typeface="Arial" charset="0"/>
                  <a:ea typeface="Arial" charset="0"/>
                  <a:cs typeface="Arial" charset="0"/>
                </a:endParaRPr>
              </a:p>
            </p:txBody>
          </p:sp>
          <p:sp>
            <p:nvSpPr>
              <p:cNvPr id="146" name="Rectangle 107"/>
              <p:cNvSpPr>
                <a:spLocks noChangeArrowheads="1"/>
              </p:cNvSpPr>
              <p:nvPr/>
            </p:nvSpPr>
            <p:spPr bwMode="auto">
              <a:xfrm>
                <a:off x="2218" y="789"/>
                <a:ext cx="9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rPr>
                  <a:t>  </a:t>
                </a:r>
                <a:r>
                  <a:rPr lang="ar-SA" sz="2000" dirty="0">
                    <a:solidFill>
                      <a:srgbClr val="FFEA18"/>
                    </a:solidFill>
                    <a:latin typeface="Arial" charset="0"/>
                    <a:ea typeface="Arial" charset="0"/>
                    <a:cs typeface="Arial" charset="0"/>
                  </a:rPr>
                  <a:t>٣ عصور</a:t>
                </a:r>
                <a:endParaRPr lang="en-US" sz="4800" b="0" dirty="0">
                  <a:solidFill>
                    <a:srgbClr val="FFEA18"/>
                  </a:solidFill>
                  <a:latin typeface="Arial" charset="0"/>
                  <a:ea typeface="Arial" charset="0"/>
                  <a:cs typeface="Arial" charset="0"/>
                </a:endParaRPr>
              </a:p>
            </p:txBody>
          </p:sp>
        </p:grpSp>
        <p:grpSp>
          <p:nvGrpSpPr>
            <p:cNvPr id="129" name="Group 108"/>
            <p:cNvGrpSpPr>
              <a:grpSpLocks/>
            </p:cNvGrpSpPr>
            <p:nvPr/>
          </p:nvGrpSpPr>
          <p:grpSpPr bwMode="auto">
            <a:xfrm>
              <a:off x="1188" y="1174"/>
              <a:ext cx="2013" cy="242"/>
              <a:chOff x="1188" y="1174"/>
              <a:chExt cx="2013" cy="242"/>
            </a:xfrm>
          </p:grpSpPr>
          <p:grpSp>
            <p:nvGrpSpPr>
              <p:cNvPr id="135" name="Group 109"/>
              <p:cNvGrpSpPr>
                <a:grpSpLocks/>
              </p:cNvGrpSpPr>
              <p:nvPr/>
            </p:nvGrpSpPr>
            <p:grpSpPr bwMode="auto">
              <a:xfrm>
                <a:off x="1188" y="1174"/>
                <a:ext cx="1751" cy="242"/>
                <a:chOff x="1188" y="1174"/>
                <a:chExt cx="1751" cy="242"/>
              </a:xfrm>
            </p:grpSpPr>
            <p:sp>
              <p:nvSpPr>
                <p:cNvPr id="137" name="Rectangle 110"/>
                <p:cNvSpPr>
                  <a:spLocks noChangeArrowheads="1"/>
                </p:cNvSpPr>
                <p:nvPr/>
              </p:nvSpPr>
              <p:spPr bwMode="auto">
                <a:xfrm>
                  <a:off x="1188" y="1205"/>
                  <a:ext cx="185" cy="19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charset="0"/>
                      <a:ea typeface="Arial" charset="0"/>
                      <a:cs typeface="Arial" charset="0"/>
                    </a:rPr>
                    <a:t>خل</a:t>
                  </a:r>
                  <a:endParaRPr lang="en-US" sz="3200" b="0" dirty="0">
                    <a:solidFill>
                      <a:srgbClr val="FFEA18"/>
                    </a:solidFill>
                    <a:latin typeface="Arial" charset="0"/>
                    <a:ea typeface="Arial" charset="0"/>
                    <a:cs typeface="Arial" charset="0"/>
                  </a:endParaRPr>
                </a:p>
              </p:txBody>
            </p:sp>
            <p:sp>
              <p:nvSpPr>
                <p:cNvPr id="138" name="Rectangle 111"/>
                <p:cNvSpPr>
                  <a:spLocks noChangeArrowheads="1"/>
                </p:cNvSpPr>
                <p:nvPr/>
              </p:nvSpPr>
              <p:spPr bwMode="auto">
                <a:xfrm>
                  <a:off x="1419" y="1233"/>
                  <a:ext cx="135"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charset="0"/>
                      <a:ea typeface="Arial" charset="0"/>
                      <a:cs typeface="Arial" charset="0"/>
                    </a:rPr>
                    <a:t>أبر</a:t>
                  </a:r>
                  <a:endParaRPr lang="en-US" sz="3600" dirty="0">
                    <a:solidFill>
                      <a:srgbClr val="FC030C"/>
                    </a:solidFill>
                    <a:latin typeface="Arial" charset="0"/>
                    <a:ea typeface="Arial" charset="0"/>
                    <a:cs typeface="Arial" charset="0"/>
                  </a:endParaRPr>
                </a:p>
              </p:txBody>
            </p:sp>
            <p:sp>
              <p:nvSpPr>
                <p:cNvPr id="139" name="Rectangle 112"/>
                <p:cNvSpPr>
                  <a:spLocks noChangeArrowheads="1"/>
                </p:cNvSpPr>
                <p:nvPr/>
              </p:nvSpPr>
              <p:spPr bwMode="auto">
                <a:xfrm>
                  <a:off x="1603" y="1174"/>
                  <a:ext cx="16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charset="0"/>
                      <a:ea typeface="Arial" charset="0"/>
                      <a:cs typeface="Arial" charset="0"/>
                    </a:rPr>
                    <a:t>يو</a:t>
                  </a:r>
                  <a:endParaRPr lang="en-US" sz="3600" b="0" dirty="0">
                    <a:solidFill>
                      <a:srgbClr val="FC030C"/>
                    </a:solidFill>
                    <a:latin typeface="Arial" charset="0"/>
                    <a:ea typeface="Arial" charset="0"/>
                    <a:cs typeface="Arial" charset="0"/>
                  </a:endParaRPr>
                </a:p>
              </p:txBody>
            </p:sp>
            <p:sp>
              <p:nvSpPr>
                <p:cNvPr id="140" name="Rectangle 113"/>
                <p:cNvSpPr>
                  <a:spLocks noChangeArrowheads="1"/>
                </p:cNvSpPr>
                <p:nvPr/>
              </p:nvSpPr>
              <p:spPr bwMode="auto">
                <a:xfrm>
                  <a:off x="1822" y="1183"/>
                  <a:ext cx="18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charset="0"/>
                      <a:ea typeface="Arial" charset="0"/>
                      <a:cs typeface="Arial" charset="0"/>
                    </a:rPr>
                    <a:t>مو</a:t>
                  </a:r>
                  <a:endParaRPr lang="en-US" sz="3600" b="0" dirty="0">
                    <a:solidFill>
                      <a:srgbClr val="FC030C"/>
                    </a:solidFill>
                    <a:latin typeface="Arial" charset="0"/>
                    <a:ea typeface="Arial" charset="0"/>
                    <a:cs typeface="Arial" charset="0"/>
                  </a:endParaRPr>
                </a:p>
              </p:txBody>
            </p:sp>
            <p:sp>
              <p:nvSpPr>
                <p:cNvPr id="141" name="Rectangle 114"/>
                <p:cNvSpPr>
                  <a:spLocks noChangeArrowheads="1"/>
                </p:cNvSpPr>
                <p:nvPr/>
              </p:nvSpPr>
              <p:spPr bwMode="auto">
                <a:xfrm>
                  <a:off x="2059" y="1233"/>
                  <a:ext cx="182"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charset="0"/>
                      <a:ea typeface="Arial" charset="0"/>
                      <a:cs typeface="Arial" charset="0"/>
                    </a:rPr>
                    <a:t>يش</a:t>
                  </a:r>
                  <a:endParaRPr lang="en-US" sz="2400" dirty="0">
                    <a:solidFill>
                      <a:srgbClr val="FC030C"/>
                    </a:solidFill>
                    <a:latin typeface="Arial" charset="0"/>
                    <a:ea typeface="Arial" charset="0"/>
                    <a:cs typeface="Arial" charset="0"/>
                  </a:endParaRPr>
                </a:p>
              </p:txBody>
            </p:sp>
            <p:sp>
              <p:nvSpPr>
                <p:cNvPr id="142" name="Rectangle 115"/>
                <p:cNvSpPr>
                  <a:spLocks noChangeArrowheads="1"/>
                </p:cNvSpPr>
                <p:nvPr/>
              </p:nvSpPr>
              <p:spPr bwMode="auto">
                <a:xfrm>
                  <a:off x="2264" y="1227"/>
                  <a:ext cx="446"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charset="0"/>
                      <a:ea typeface="Arial" charset="0"/>
                      <a:cs typeface="Arial" charset="0"/>
                    </a:rPr>
                    <a:t>فوض</a:t>
                  </a:r>
                  <a:endParaRPr lang="en-US" sz="2000" dirty="0">
                    <a:solidFill>
                      <a:srgbClr val="08F220"/>
                    </a:solidFill>
                    <a:latin typeface="Arial" charset="0"/>
                    <a:ea typeface="Arial" charset="0"/>
                    <a:cs typeface="Arial" charset="0"/>
                  </a:endParaRPr>
                </a:p>
              </p:txBody>
            </p:sp>
            <p:sp>
              <p:nvSpPr>
                <p:cNvPr id="143" name="Rectangle 116"/>
                <p:cNvSpPr>
                  <a:spLocks noChangeArrowheads="1"/>
                </p:cNvSpPr>
                <p:nvPr/>
              </p:nvSpPr>
              <p:spPr bwMode="auto">
                <a:xfrm>
                  <a:off x="2521" y="1230"/>
                  <a:ext cx="189"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charset="0"/>
                      <a:ea typeface="Arial" charset="0"/>
                      <a:cs typeface="Arial" charset="0"/>
                    </a:rPr>
                    <a:t>ملك</a:t>
                  </a:r>
                  <a:endParaRPr lang="en-US" sz="2800" dirty="0">
                    <a:solidFill>
                      <a:srgbClr val="08F220"/>
                    </a:solidFill>
                    <a:latin typeface="Arial" charset="0"/>
                    <a:ea typeface="Arial" charset="0"/>
                    <a:cs typeface="Arial" charset="0"/>
                  </a:endParaRPr>
                </a:p>
              </p:txBody>
            </p:sp>
            <p:sp>
              <p:nvSpPr>
                <p:cNvPr id="144" name="Rectangle 117"/>
                <p:cNvSpPr>
                  <a:spLocks noChangeArrowheads="1"/>
                </p:cNvSpPr>
                <p:nvPr/>
              </p:nvSpPr>
              <p:spPr bwMode="auto">
                <a:xfrm>
                  <a:off x="2729" y="1213"/>
                  <a:ext cx="210"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charset="0"/>
                      <a:ea typeface="Arial" charset="0"/>
                      <a:cs typeface="Arial" charset="0"/>
                    </a:rPr>
                    <a:t>سبي</a:t>
                  </a:r>
                  <a:endParaRPr lang="en-US" sz="2400" dirty="0">
                    <a:solidFill>
                      <a:srgbClr val="08F220"/>
                    </a:solidFill>
                    <a:latin typeface="Arial" charset="0"/>
                    <a:ea typeface="Arial" charset="0"/>
                    <a:cs typeface="Arial" charset="0"/>
                  </a:endParaRPr>
                </a:p>
              </p:txBody>
            </p:sp>
          </p:grpSp>
          <p:sp>
            <p:nvSpPr>
              <p:cNvPr id="136" name="Rectangle 118"/>
              <p:cNvSpPr>
                <a:spLocks noChangeArrowheads="1"/>
              </p:cNvSpPr>
              <p:nvPr/>
            </p:nvSpPr>
            <p:spPr bwMode="auto">
              <a:xfrm>
                <a:off x="2979" y="1227"/>
                <a:ext cx="222"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charset="0"/>
                    <a:ea typeface="Arial" charset="0"/>
                    <a:cs typeface="Arial" charset="0"/>
                  </a:rPr>
                  <a:t>صمت</a:t>
                </a:r>
                <a:endParaRPr lang="en-US" sz="2000" dirty="0">
                  <a:solidFill>
                    <a:srgbClr val="11B0C5"/>
                  </a:solidFill>
                  <a:latin typeface="Arial" charset="0"/>
                  <a:ea typeface="Arial" charset="0"/>
                  <a:cs typeface="Arial" charset="0"/>
                </a:endParaRPr>
              </a:p>
            </p:txBody>
          </p:sp>
        </p:grpSp>
        <p:grpSp>
          <p:nvGrpSpPr>
            <p:cNvPr id="130" name="Group 120"/>
            <p:cNvGrpSpPr>
              <a:grpSpLocks/>
            </p:cNvGrpSpPr>
            <p:nvPr/>
          </p:nvGrpSpPr>
          <p:grpSpPr bwMode="auto">
            <a:xfrm>
              <a:off x="2137" y="346"/>
              <a:ext cx="455" cy="834"/>
              <a:chOff x="1814" y="109"/>
              <a:chExt cx="455" cy="834"/>
            </a:xfrm>
          </p:grpSpPr>
          <p:sp>
            <p:nvSpPr>
              <p:cNvPr id="133" name="Text Box 121"/>
              <p:cNvSpPr txBox="1">
                <a:spLocks noChangeArrowheads="1"/>
              </p:cNvSpPr>
              <p:nvPr/>
            </p:nvSpPr>
            <p:spPr bwMode="auto">
              <a:xfrm>
                <a:off x="1814" y="109"/>
                <a:ext cx="455" cy="83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charset="0"/>
                    <a:ea typeface="Arial" charset="0"/>
                    <a:cs typeface="Arial" charset="0"/>
                  </a:rPr>
                  <a:t>٧</a:t>
                </a:r>
                <a:endParaRPr lang="en-US" sz="8000" dirty="0">
                  <a:solidFill>
                    <a:srgbClr val="FF262D"/>
                  </a:solidFill>
                  <a:latin typeface="Arial" charset="0"/>
                  <a:ea typeface="Arial" charset="0"/>
                  <a:cs typeface="Arial" charset="0"/>
                </a:endParaRPr>
              </a:p>
            </p:txBody>
          </p:sp>
          <p:sp>
            <p:nvSpPr>
              <p:cNvPr id="134"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31"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ndParaRPr>
            </a:p>
          </p:txBody>
        </p:sp>
        <p:sp>
          <p:nvSpPr>
            <p:cNvPr id="132"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3794"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3795"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33796"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3797"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3798"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33799"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pic>
        <p:nvPicPr>
          <p:cNvPr id="33801" name="Picture 1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2" name="Picture 14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03" name="Picture 1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4"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3805"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602148"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602149"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pic>
        <p:nvPicPr>
          <p:cNvPr id="602150" name="Picture 38"/>
          <p:cNvPicPr>
            <a:picLocks noChangeAspect="1" noChangeArrowheads="1"/>
          </p:cNvPicPr>
          <p:nvPr/>
        </p:nvPicPr>
        <p:blipFill>
          <a:blip r:embed="rId5"/>
          <a:srcRect/>
          <a:stretch>
            <a:fillRect/>
          </a:stretch>
        </p:blipFill>
        <p:spPr bwMode="auto">
          <a:xfrm rot="5361337">
            <a:off x="-289718" y="4123531"/>
            <a:ext cx="4605338" cy="301625"/>
          </a:xfrm>
          <a:prstGeom prst="rect">
            <a:avLst/>
          </a:prstGeom>
          <a:noFill/>
          <a:effectLst>
            <a:outerShdw blurRad="63500" dist="38099" dir="2700000" algn="ctr" rotWithShape="0">
              <a:schemeClr val="accent2">
                <a:alpha val="74998"/>
              </a:schemeClr>
            </a:outerShdw>
          </a:effectLst>
        </p:spPr>
      </p:pic>
      <p:pic>
        <p:nvPicPr>
          <p:cNvPr id="33809" name="Picture 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0" name="Picture 4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1" name="Picture 4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2"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3"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56" name="Text Box 44"/>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dirty="0">
                <a:latin typeface="Arial" charset="0"/>
                <a:ea typeface="Arial" charset="0"/>
                <a:cs typeface="Arial" charset="0"/>
              </a:rPr>
              <a:t>نسيج من التسلسل الزمني للكتاب المقدس</a:t>
            </a:r>
            <a:endParaRPr lang="en-US" sz="2400" dirty="0">
              <a:latin typeface="Arial" charset="0"/>
              <a:ea typeface="Arial" charset="0"/>
              <a:cs typeface="Arial" charset="0"/>
            </a:endParaRPr>
          </a:p>
        </p:txBody>
      </p:sp>
      <p:pic>
        <p:nvPicPr>
          <p:cNvPr id="33815"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6" name="Picture 7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7" name="Picture 7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8"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819" name="Picture 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3820" name="Group 82"/>
          <p:cNvGrpSpPr>
            <a:grpSpLocks/>
          </p:cNvGrpSpPr>
          <p:nvPr/>
        </p:nvGrpSpPr>
        <p:grpSpPr bwMode="auto">
          <a:xfrm>
            <a:off x="1949450" y="2236788"/>
            <a:ext cx="5273675" cy="3898900"/>
            <a:chOff x="1228" y="1409"/>
            <a:chExt cx="3322" cy="2456"/>
          </a:xfrm>
        </p:grpSpPr>
        <p:grpSp>
          <p:nvGrpSpPr>
            <p:cNvPr id="33870" name="Group 83"/>
            <p:cNvGrpSpPr>
              <a:grpSpLocks/>
            </p:cNvGrpSpPr>
            <p:nvPr/>
          </p:nvGrpSpPr>
          <p:grpSpPr bwMode="auto">
            <a:xfrm>
              <a:off x="1228" y="1409"/>
              <a:ext cx="3303" cy="119"/>
              <a:chOff x="1206" y="1392"/>
              <a:chExt cx="3303" cy="119"/>
            </a:xfrm>
          </p:grpSpPr>
          <p:sp>
            <p:nvSpPr>
              <p:cNvPr id="602196" name="AutoShape 84" descr="Cork"/>
              <p:cNvSpPr>
                <a:spLocks noChangeArrowheads="1"/>
              </p:cNvSpPr>
              <p:nvPr/>
            </p:nvSpPr>
            <p:spPr bwMode="auto">
              <a:xfrm rot="-1822980">
                <a:off x="1206" y="140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197" name="AutoShape 85" descr="Cork"/>
              <p:cNvSpPr>
                <a:spLocks noChangeArrowheads="1"/>
              </p:cNvSpPr>
              <p:nvPr/>
            </p:nvSpPr>
            <p:spPr bwMode="auto">
              <a:xfrm rot="-1822980">
                <a:off x="1433"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198" name="AutoShape 86" descr="Cork"/>
              <p:cNvSpPr>
                <a:spLocks noChangeArrowheads="1"/>
              </p:cNvSpPr>
              <p:nvPr/>
            </p:nvSpPr>
            <p:spPr bwMode="auto">
              <a:xfrm rot="-1822980">
                <a:off x="1666"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199" name="AutoShape 87" descr="Cork"/>
              <p:cNvSpPr>
                <a:spLocks noChangeArrowheads="1"/>
              </p:cNvSpPr>
              <p:nvPr/>
            </p:nvSpPr>
            <p:spPr bwMode="auto">
              <a:xfrm rot="-1822980">
                <a:off x="1894" y="141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00" name="AutoShape 88" descr="Cork"/>
              <p:cNvSpPr>
                <a:spLocks noChangeArrowheads="1"/>
              </p:cNvSpPr>
              <p:nvPr/>
            </p:nvSpPr>
            <p:spPr bwMode="auto">
              <a:xfrm rot="-1822980">
                <a:off x="2110" y="140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01" name="AutoShape 89" descr="Cork"/>
              <p:cNvSpPr>
                <a:spLocks noChangeArrowheads="1"/>
              </p:cNvSpPr>
              <p:nvPr/>
            </p:nvSpPr>
            <p:spPr bwMode="auto">
              <a:xfrm rot="-1822980">
                <a:off x="2350" y="1397"/>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2202" name="AutoShape 90" descr="Cork"/>
              <p:cNvSpPr>
                <a:spLocks noChangeArrowheads="1"/>
              </p:cNvSpPr>
              <p:nvPr/>
            </p:nvSpPr>
            <p:spPr bwMode="auto">
              <a:xfrm rot="-1822980">
                <a:off x="2577"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2203" name="AutoShape 91" descr="Cork"/>
              <p:cNvSpPr>
                <a:spLocks noChangeArrowheads="1"/>
              </p:cNvSpPr>
              <p:nvPr/>
            </p:nvSpPr>
            <p:spPr bwMode="auto">
              <a:xfrm rot="-1822980">
                <a:off x="2803"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2204" name="AutoShape 92" descr="Cork"/>
              <p:cNvSpPr>
                <a:spLocks noChangeArrowheads="1"/>
              </p:cNvSpPr>
              <p:nvPr/>
            </p:nvSpPr>
            <p:spPr bwMode="auto">
              <a:xfrm rot="-1822980">
                <a:off x="3034"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2205" name="AutoShape 93" descr="Cork"/>
              <p:cNvSpPr>
                <a:spLocks noChangeArrowheads="1"/>
              </p:cNvSpPr>
              <p:nvPr/>
            </p:nvSpPr>
            <p:spPr bwMode="auto">
              <a:xfrm rot="-1822980">
                <a:off x="3286" y="1401"/>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2206" name="AutoShape 94" descr="Cork"/>
              <p:cNvSpPr>
                <a:spLocks noChangeArrowheads="1"/>
              </p:cNvSpPr>
              <p:nvPr/>
            </p:nvSpPr>
            <p:spPr bwMode="auto">
              <a:xfrm rot="-1822980">
                <a:off x="3504" y="1399"/>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07" name="AutoShape 95" descr="Cork"/>
              <p:cNvSpPr>
                <a:spLocks noChangeArrowheads="1"/>
              </p:cNvSpPr>
              <p:nvPr/>
            </p:nvSpPr>
            <p:spPr bwMode="auto">
              <a:xfrm rot="-1822980">
                <a:off x="3757" y="1400"/>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08" name="AutoShape 96" descr="Cork"/>
              <p:cNvSpPr>
                <a:spLocks noChangeArrowheads="1"/>
              </p:cNvSpPr>
              <p:nvPr/>
            </p:nvSpPr>
            <p:spPr bwMode="auto">
              <a:xfrm rot="-1822980">
                <a:off x="3982" y="140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09" name="AutoShape 97" descr="Cork"/>
              <p:cNvSpPr>
                <a:spLocks noChangeArrowheads="1"/>
              </p:cNvSpPr>
              <p:nvPr/>
            </p:nvSpPr>
            <p:spPr bwMode="auto">
              <a:xfrm rot="-1822980">
                <a:off x="4210" y="1403"/>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2210" name="AutoShape 98" descr="Cork"/>
              <p:cNvSpPr>
                <a:spLocks noChangeArrowheads="1"/>
              </p:cNvSpPr>
              <p:nvPr/>
            </p:nvSpPr>
            <p:spPr bwMode="auto">
              <a:xfrm rot="-1822980">
                <a:off x="4419" y="1392"/>
                <a:ext cx="90" cy="98"/>
              </a:xfrm>
              <a:prstGeom prst="can">
                <a:avLst>
                  <a:gd name="adj" fmla="val 20351"/>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33871" name="Group 99"/>
            <p:cNvGrpSpPr>
              <a:grpSpLocks/>
            </p:cNvGrpSpPr>
            <p:nvPr/>
          </p:nvGrpSpPr>
          <p:grpSpPr bwMode="auto">
            <a:xfrm>
              <a:off x="1243" y="3761"/>
              <a:ext cx="3307" cy="104"/>
              <a:chOff x="1231" y="3769"/>
              <a:chExt cx="3307" cy="104"/>
            </a:xfrm>
          </p:grpSpPr>
          <p:sp>
            <p:nvSpPr>
              <p:cNvPr id="602212" name="AutoShape 100" descr="Cork"/>
              <p:cNvSpPr>
                <a:spLocks noChangeArrowheads="1"/>
              </p:cNvSpPr>
              <p:nvPr/>
            </p:nvSpPr>
            <p:spPr bwMode="auto">
              <a:xfrm rot="12494257">
                <a:off x="1231" y="376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3" name="AutoShape 101" descr="Cork"/>
              <p:cNvSpPr>
                <a:spLocks noChangeArrowheads="1"/>
              </p:cNvSpPr>
              <p:nvPr/>
            </p:nvSpPr>
            <p:spPr bwMode="auto">
              <a:xfrm rot="12494257">
                <a:off x="1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4" name="AutoShape 102" descr="Cork"/>
              <p:cNvSpPr>
                <a:spLocks noChangeArrowheads="1"/>
              </p:cNvSpPr>
              <p:nvPr/>
            </p:nvSpPr>
            <p:spPr bwMode="auto">
              <a:xfrm rot="12494257">
                <a:off x="16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5" name="AutoShape 103" descr="Cork"/>
              <p:cNvSpPr>
                <a:spLocks noChangeArrowheads="1"/>
              </p:cNvSpPr>
              <p:nvPr/>
            </p:nvSpPr>
            <p:spPr bwMode="auto">
              <a:xfrm rot="12494257">
                <a:off x="192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6" name="AutoShape 104" descr="Cork"/>
              <p:cNvSpPr>
                <a:spLocks noChangeArrowheads="1"/>
              </p:cNvSpPr>
              <p:nvPr/>
            </p:nvSpPr>
            <p:spPr bwMode="auto">
              <a:xfrm rot="12494257">
                <a:off x="2137"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7" name="AutoShape 105" descr="Cork"/>
              <p:cNvSpPr>
                <a:spLocks noChangeArrowheads="1"/>
              </p:cNvSpPr>
              <p:nvPr/>
            </p:nvSpPr>
            <p:spPr bwMode="auto">
              <a:xfrm rot="12494257">
                <a:off x="2375"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8" name="AutoShape 106" descr="Cork"/>
              <p:cNvSpPr>
                <a:spLocks noChangeArrowheads="1"/>
              </p:cNvSpPr>
              <p:nvPr/>
            </p:nvSpPr>
            <p:spPr bwMode="auto">
              <a:xfrm rot="12494257">
                <a:off x="261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19" name="AutoShape 107" descr="Cork"/>
              <p:cNvSpPr>
                <a:spLocks noChangeArrowheads="1"/>
              </p:cNvSpPr>
              <p:nvPr/>
            </p:nvSpPr>
            <p:spPr bwMode="auto">
              <a:xfrm rot="12494257">
                <a:off x="2830" y="3775"/>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0" name="AutoShape 108" descr="Cork"/>
              <p:cNvSpPr>
                <a:spLocks noChangeArrowheads="1"/>
              </p:cNvSpPr>
              <p:nvPr/>
            </p:nvSpPr>
            <p:spPr bwMode="auto">
              <a:xfrm rot="12494257">
                <a:off x="3299"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1" name="AutoShape 109" descr="Cork"/>
              <p:cNvSpPr>
                <a:spLocks noChangeArrowheads="1"/>
              </p:cNvSpPr>
              <p:nvPr/>
            </p:nvSpPr>
            <p:spPr bwMode="auto">
              <a:xfrm rot="12494257">
                <a:off x="3070"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2" name="AutoShape 110" descr="Cork"/>
              <p:cNvSpPr>
                <a:spLocks noChangeArrowheads="1"/>
              </p:cNvSpPr>
              <p:nvPr/>
            </p:nvSpPr>
            <p:spPr bwMode="auto">
              <a:xfrm rot="12494257">
                <a:off x="3531" y="3779"/>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3" name="AutoShape 111" descr="Cork"/>
              <p:cNvSpPr>
                <a:spLocks noChangeArrowheads="1"/>
              </p:cNvSpPr>
              <p:nvPr/>
            </p:nvSpPr>
            <p:spPr bwMode="auto">
              <a:xfrm rot="12494257">
                <a:off x="3793"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4" name="AutoShape 112" descr="Cork"/>
              <p:cNvSpPr>
                <a:spLocks noChangeArrowheads="1"/>
              </p:cNvSpPr>
              <p:nvPr/>
            </p:nvSpPr>
            <p:spPr bwMode="auto">
              <a:xfrm rot="12494257">
                <a:off x="4021"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5" name="AutoShape 113" descr="Cork"/>
              <p:cNvSpPr>
                <a:spLocks noChangeArrowheads="1"/>
              </p:cNvSpPr>
              <p:nvPr/>
            </p:nvSpPr>
            <p:spPr bwMode="auto">
              <a:xfrm rot="12494257">
                <a:off x="4244"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2226" name="AutoShape 114" descr="Cork"/>
              <p:cNvSpPr>
                <a:spLocks noChangeArrowheads="1"/>
              </p:cNvSpPr>
              <p:nvPr/>
            </p:nvSpPr>
            <p:spPr bwMode="auto">
              <a:xfrm rot="12494257">
                <a:off x="4455" y="3783"/>
                <a:ext cx="83" cy="90"/>
              </a:xfrm>
              <a:prstGeom prst="can">
                <a:avLst>
                  <a:gd name="adj" fmla="val 20266"/>
                </a:avLst>
              </a:prstGeom>
              <a:blipFill dpi="0" rotWithShape="0">
                <a:blip r:embed="rId8"/>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602227" name="Rectangle 115"/>
          <p:cNvSpPr>
            <a:spLocks noChangeArrowheads="1"/>
          </p:cNvSpPr>
          <p:nvPr/>
        </p:nvSpPr>
        <p:spPr bwMode="auto">
          <a:xfrm rot="17945350">
            <a:off x="5438520" y="1540386"/>
            <a:ext cx="984245"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solidFill>
                  <a:srgbClr val="FFEA18"/>
                </a:solidFill>
                <a:latin typeface="Arial" charset="0"/>
              </a:rPr>
              <a:t>عشاء عرس الخروف</a:t>
            </a:r>
            <a:endParaRPr lang="en-US" sz="1100" dirty="0">
              <a:solidFill>
                <a:srgbClr val="FFEA18"/>
              </a:solidFill>
              <a:latin typeface="Arial" charset="0"/>
            </a:endParaRPr>
          </a:p>
        </p:txBody>
      </p:sp>
      <p:sp>
        <p:nvSpPr>
          <p:cNvPr id="602228" name="Rectangle 116"/>
          <p:cNvSpPr>
            <a:spLocks noChangeArrowheads="1"/>
          </p:cNvSpPr>
          <p:nvPr/>
        </p:nvSpPr>
        <p:spPr bwMode="auto">
          <a:xfrm rot="17945350">
            <a:off x="5833554" y="1699915"/>
            <a:ext cx="63799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err="1">
                <a:solidFill>
                  <a:schemeClr val="bg1">
                    <a:lumMod val="40000"/>
                    <a:lumOff val="60000"/>
                  </a:schemeClr>
                </a:solidFill>
                <a:latin typeface="Arial" charset="0"/>
              </a:rPr>
              <a:t>المجىء</a:t>
            </a:r>
            <a:r>
              <a:rPr lang="ar-SA" sz="1100" dirty="0">
                <a:solidFill>
                  <a:schemeClr val="bg1">
                    <a:lumMod val="40000"/>
                    <a:lumOff val="60000"/>
                  </a:schemeClr>
                </a:solidFill>
                <a:latin typeface="Arial" charset="0"/>
              </a:rPr>
              <a:t> </a:t>
            </a:r>
            <a:r>
              <a:rPr lang="ar-SA" sz="1100" dirty="0" err="1">
                <a:solidFill>
                  <a:schemeClr val="bg1">
                    <a:lumMod val="40000"/>
                    <a:lumOff val="60000"/>
                  </a:schemeClr>
                </a:solidFill>
                <a:latin typeface="Arial" charset="0"/>
              </a:rPr>
              <a:t>الثانى</a:t>
            </a:r>
            <a:endParaRPr lang="en-US" sz="1100" dirty="0">
              <a:solidFill>
                <a:schemeClr val="bg1">
                  <a:lumMod val="40000"/>
                  <a:lumOff val="60000"/>
                </a:schemeClr>
              </a:solidFill>
              <a:latin typeface="Arial" charset="0"/>
            </a:endParaRPr>
          </a:p>
        </p:txBody>
      </p:sp>
      <p:sp>
        <p:nvSpPr>
          <p:cNvPr id="602229" name="Rectangle 117"/>
          <p:cNvSpPr>
            <a:spLocks noChangeArrowheads="1"/>
          </p:cNvSpPr>
          <p:nvPr/>
        </p:nvSpPr>
        <p:spPr bwMode="auto">
          <a:xfrm rot="17945350">
            <a:off x="6083877" y="1505436"/>
            <a:ext cx="1061189"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08F220"/>
                </a:solidFill>
                <a:latin typeface="Arial" charset="0"/>
              </a:rPr>
              <a:t>ملك المسيح في الأرض</a:t>
            </a:r>
            <a:endParaRPr lang="en-US" sz="1100" dirty="0">
              <a:solidFill>
                <a:srgbClr val="FFEA18"/>
              </a:solidFill>
              <a:latin typeface="Arial" charset="0"/>
            </a:endParaRPr>
          </a:p>
        </p:txBody>
      </p:sp>
      <p:sp>
        <p:nvSpPr>
          <p:cNvPr id="602230" name="Rectangle 118"/>
          <p:cNvSpPr>
            <a:spLocks noChangeArrowheads="1"/>
          </p:cNvSpPr>
          <p:nvPr/>
        </p:nvSpPr>
        <p:spPr bwMode="auto">
          <a:xfrm rot="17945350">
            <a:off x="6404397" y="1386930"/>
            <a:ext cx="1325684"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latin typeface="Arial" charset="0"/>
              </a:rPr>
              <a:t>دينونة العرش الأبيض العظيم</a:t>
            </a:r>
            <a:endParaRPr lang="en-US" sz="1100" dirty="0">
              <a:latin typeface="Arial" charset="0"/>
            </a:endParaRPr>
          </a:p>
        </p:txBody>
      </p:sp>
      <p:sp>
        <p:nvSpPr>
          <p:cNvPr id="602231" name="Rectangle 119"/>
          <p:cNvSpPr>
            <a:spLocks noChangeArrowheads="1"/>
          </p:cNvSpPr>
          <p:nvPr/>
        </p:nvSpPr>
        <p:spPr bwMode="auto">
          <a:xfrm rot="17945350">
            <a:off x="6761141" y="1325266"/>
            <a:ext cx="1477970"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F87B57"/>
                </a:solidFill>
                <a:latin typeface="Arial" charset="0"/>
              </a:rPr>
              <a:t>السماء الجديدة ، الأرض الجديدة</a:t>
            </a:r>
            <a:endParaRPr lang="en-US" sz="1100" dirty="0">
              <a:solidFill>
                <a:srgbClr val="F87B57"/>
              </a:solidFill>
              <a:latin typeface="Arial" charset="0"/>
            </a:endParaRPr>
          </a:p>
        </p:txBody>
      </p:sp>
      <p:sp>
        <p:nvSpPr>
          <p:cNvPr id="33828" name="Text Box 143"/>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2256" name="Rectangle 144"/>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2257" name="Rectangle 145"/>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09</a:t>
            </a:r>
          </a:p>
        </p:txBody>
      </p:sp>
      <p:sp>
        <p:nvSpPr>
          <p:cNvPr id="33831" name="Text Box 149"/>
          <p:cNvSpPr txBox="1">
            <a:spLocks noChangeArrowheads="1"/>
          </p:cNvSpPr>
          <p:nvPr/>
        </p:nvSpPr>
        <p:spPr bwMode="auto">
          <a:xfrm>
            <a:off x="8443913"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a:t>٤</a:t>
            </a:r>
            <a:endParaRPr lang="en-US" dirty="0"/>
          </a:p>
        </p:txBody>
      </p:sp>
      <p:grpSp>
        <p:nvGrpSpPr>
          <p:cNvPr id="111" name="Group 131"/>
          <p:cNvGrpSpPr>
            <a:grpSpLocks/>
          </p:cNvGrpSpPr>
          <p:nvPr/>
        </p:nvGrpSpPr>
        <p:grpSpPr bwMode="auto">
          <a:xfrm>
            <a:off x="1790700" y="2535270"/>
            <a:ext cx="3554515" cy="2974946"/>
            <a:chOff x="1257" y="1751"/>
            <a:chExt cx="2114" cy="1720"/>
          </a:xfrm>
        </p:grpSpPr>
        <p:sp>
          <p:nvSpPr>
            <p:cNvPr id="112"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endParaRPr>
            </a:p>
          </p:txBody>
        </p:sp>
        <p:sp>
          <p:nvSpPr>
            <p:cNvPr id="113" name="Text Box 133"/>
            <p:cNvSpPr txBox="1">
              <a:spLocks noChangeArrowheads="1"/>
            </p:cNvSpPr>
            <p:nvPr/>
          </p:nvSpPr>
          <p:spPr bwMode="auto">
            <a:xfrm>
              <a:off x="1276" y="1826"/>
              <a:ext cx="1172" cy="19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80000"/>
                </a:lnSpc>
                <a:spcBef>
                  <a:spcPct val="50000"/>
                </a:spcBef>
                <a:defRPr/>
              </a:pPr>
              <a:r>
                <a:rPr lang="ar-SA" sz="1800" dirty="0">
                  <a:solidFill>
                    <a:srgbClr val="F09F32"/>
                  </a:solidFill>
                  <a:latin typeface="Arial" charset="0"/>
                  <a:ea typeface="Arial" charset="0"/>
                  <a:cs typeface="Arial" charset="0"/>
                </a:rPr>
                <a:t>الخلق (خل</a:t>
              </a:r>
              <a:r>
                <a:rPr lang="ar-SA" dirty="0">
                  <a:solidFill>
                    <a:srgbClr val="F09F32"/>
                  </a:solidFill>
                  <a:latin typeface="Arial" charset="0"/>
                  <a:ea typeface="Arial" charset="0"/>
                  <a:cs typeface="Arial" charset="0"/>
                </a:rPr>
                <a:t>)</a:t>
              </a:r>
              <a:endParaRPr lang="en-US" dirty="0">
                <a:solidFill>
                  <a:srgbClr val="00DFCA"/>
                </a:solidFill>
                <a:latin typeface="Arial" charset="0"/>
                <a:ea typeface="Arial" charset="0"/>
                <a:cs typeface="Arial" charset="0"/>
              </a:endParaRPr>
            </a:p>
          </p:txBody>
        </p:sp>
        <p:sp>
          <p:nvSpPr>
            <p:cNvPr id="114" name="Text Box 134"/>
            <p:cNvSpPr txBox="1">
              <a:spLocks noChangeArrowheads="1"/>
            </p:cNvSpPr>
            <p:nvPr/>
          </p:nvSpPr>
          <p:spPr bwMode="auto">
            <a:xfrm>
              <a:off x="1386" y="2023"/>
              <a:ext cx="1104" cy="30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SA" dirty="0">
                  <a:solidFill>
                    <a:srgbClr val="FF0000"/>
                  </a:solidFill>
                  <a:latin typeface="Arial" charset="0"/>
                  <a:ea typeface="Arial" charset="0"/>
                  <a:cs typeface="Arial" charset="0"/>
                </a:rPr>
                <a:t>أبراهيم (أب)</a:t>
              </a:r>
              <a:r>
                <a:rPr lang="en-US" dirty="0">
                  <a:solidFill>
                    <a:srgbClr val="FF0000"/>
                  </a:solidFill>
                  <a:latin typeface="Arial" charset="0"/>
                </a:rPr>
                <a:t>    </a:t>
              </a:r>
            </a:p>
            <a:p>
              <a:pPr algn="ctr">
                <a:lnSpc>
                  <a:spcPct val="50000"/>
                </a:lnSpc>
                <a:spcBef>
                  <a:spcPct val="50000"/>
                </a:spcBef>
                <a:defRPr/>
              </a:pPr>
              <a:r>
                <a:rPr lang="en-US" dirty="0">
                  <a:solidFill>
                    <a:srgbClr val="FFFF00"/>
                  </a:solidFill>
                  <a:latin typeface="Arial" charset="0"/>
                </a:rPr>
                <a:t>   </a:t>
              </a:r>
            </a:p>
          </p:txBody>
        </p:sp>
        <p:sp>
          <p:nvSpPr>
            <p:cNvPr id="115" name="Text Box 135"/>
            <p:cNvSpPr txBox="1">
              <a:spLocks noChangeArrowheads="1"/>
            </p:cNvSpPr>
            <p:nvPr/>
          </p:nvSpPr>
          <p:spPr bwMode="auto">
            <a:xfrm>
              <a:off x="1467" y="2142"/>
              <a:ext cx="985"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50000"/>
                </a:lnSpc>
                <a:spcBef>
                  <a:spcPct val="50000"/>
                </a:spcBef>
                <a:defRPr/>
              </a:pPr>
              <a:r>
                <a:rPr lang="ar-SA" dirty="0">
                  <a:solidFill>
                    <a:srgbClr val="FF0000"/>
                  </a:solidFill>
                  <a:latin typeface="Arial" charset="0"/>
                  <a:ea typeface="Arial" charset="0"/>
                  <a:cs typeface="Arial" charset="0"/>
                </a:rPr>
                <a:t>يوسف (</a:t>
              </a:r>
              <a:r>
                <a:rPr lang="ar-SA" dirty="0" err="1">
                  <a:solidFill>
                    <a:srgbClr val="FF0000"/>
                  </a:solidFill>
                  <a:latin typeface="Arial" charset="0"/>
                  <a:ea typeface="Arial" charset="0"/>
                  <a:cs typeface="Arial" charset="0"/>
                </a:rPr>
                <a:t>يو</a:t>
              </a:r>
              <a:r>
                <a:rPr lang="ar-SA" dirty="0">
                  <a:solidFill>
                    <a:srgbClr val="FF0000"/>
                  </a:solidFill>
                  <a:latin typeface="Arial" charset="0"/>
                  <a:ea typeface="Arial" charset="0"/>
                  <a:cs typeface="Arial" charset="0"/>
                </a:rPr>
                <a:t>)</a:t>
              </a:r>
              <a:endParaRPr lang="en-US" dirty="0">
                <a:solidFill>
                  <a:srgbClr val="FF0000"/>
                </a:solidFill>
                <a:latin typeface="Arial" charset="0"/>
                <a:ea typeface="Arial" charset="0"/>
                <a:cs typeface="Arial" charset="0"/>
              </a:endParaRPr>
            </a:p>
          </p:txBody>
        </p:sp>
        <p:sp>
          <p:nvSpPr>
            <p:cNvPr id="116" name="Text Box 136"/>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موسى (</a:t>
              </a:r>
              <a:r>
                <a:rPr lang="ar-SA" dirty="0" err="1">
                  <a:solidFill>
                    <a:srgbClr val="FF0000"/>
                  </a:solidFill>
                  <a:latin typeface="Arial" charset="0"/>
                  <a:ea typeface="Arial" charset="0"/>
                  <a:cs typeface="Arial" charset="0"/>
                </a:rPr>
                <a:t>مو</a:t>
              </a:r>
              <a:r>
                <a:rPr lang="ar-SA" dirty="0">
                  <a:solidFill>
                    <a:srgbClr val="FF0000"/>
                  </a:solidFill>
                  <a:latin typeface="Arial" charset="0"/>
                  <a:ea typeface="Arial" charset="0"/>
                  <a:cs typeface="Arial" charset="0"/>
                </a:rPr>
                <a:t> )</a:t>
              </a:r>
              <a:endParaRPr lang="en-US" dirty="0">
                <a:solidFill>
                  <a:srgbClr val="FF0000"/>
                </a:solidFill>
                <a:latin typeface="Arial" charset="0"/>
                <a:ea typeface="Arial" charset="0"/>
                <a:cs typeface="Arial" charset="0"/>
              </a:endParaRPr>
            </a:p>
          </p:txBody>
        </p:sp>
        <p:sp>
          <p:nvSpPr>
            <p:cNvPr id="117" name="Text Box 137"/>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يشوع (يش)</a:t>
              </a:r>
              <a:endParaRPr lang="en-US" dirty="0">
                <a:solidFill>
                  <a:srgbClr val="FF0000"/>
                </a:solidFill>
                <a:latin typeface="Arial" charset="0"/>
                <a:ea typeface="Arial" charset="0"/>
                <a:cs typeface="Arial" charset="0"/>
              </a:endParaRPr>
            </a:p>
          </p:txBody>
        </p:sp>
        <p:sp>
          <p:nvSpPr>
            <p:cNvPr id="118" name="Text Box 138"/>
            <p:cNvSpPr txBox="1">
              <a:spLocks noChangeArrowheads="1"/>
            </p:cNvSpPr>
            <p:nvPr/>
          </p:nvSpPr>
          <p:spPr bwMode="auto">
            <a:xfrm>
              <a:off x="1473" y="2587"/>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فوضى (فو)</a:t>
              </a:r>
              <a:endParaRPr lang="en-US" dirty="0">
                <a:solidFill>
                  <a:srgbClr val="00DFCA"/>
                </a:solidFill>
                <a:latin typeface="Arial" charset="0"/>
                <a:ea typeface="Arial" charset="0"/>
                <a:cs typeface="Arial" charset="0"/>
              </a:endParaRPr>
            </a:p>
          </p:txBody>
        </p:sp>
        <p:sp>
          <p:nvSpPr>
            <p:cNvPr id="119" name="Text Box 139"/>
            <p:cNvSpPr txBox="1">
              <a:spLocks noChangeArrowheads="1"/>
            </p:cNvSpPr>
            <p:nvPr/>
          </p:nvSpPr>
          <p:spPr bwMode="auto">
            <a:xfrm>
              <a:off x="2044" y="2936"/>
              <a:ext cx="1060"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1ADE31"/>
                  </a:solidFill>
                  <a:latin typeface="Arial" charset="0"/>
                  <a:ea typeface="Arial" charset="0"/>
                  <a:cs typeface="Arial" charset="0"/>
                </a:rPr>
                <a:t>سبي ( سبى )</a:t>
              </a:r>
              <a:endParaRPr lang="en-US" dirty="0">
                <a:solidFill>
                  <a:srgbClr val="00DFCA"/>
                </a:solidFill>
                <a:latin typeface="Arial" charset="0"/>
                <a:ea typeface="Arial" charset="0"/>
                <a:cs typeface="Arial" charset="0"/>
              </a:endParaRPr>
            </a:p>
          </p:txBody>
        </p:sp>
        <p:sp>
          <p:nvSpPr>
            <p:cNvPr id="120" name="Text Box 140"/>
            <p:cNvSpPr txBox="1">
              <a:spLocks noChangeArrowheads="1"/>
            </p:cNvSpPr>
            <p:nvPr/>
          </p:nvSpPr>
          <p:spPr bwMode="auto">
            <a:xfrm>
              <a:off x="2410" y="3121"/>
              <a:ext cx="879" cy="33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rtl="1">
                <a:lnSpc>
                  <a:spcPct val="70000"/>
                </a:lnSpc>
                <a:spcBef>
                  <a:spcPct val="50000"/>
                </a:spcBef>
                <a:defRPr/>
              </a:pPr>
              <a:r>
                <a:rPr lang="en-US" sz="2000" dirty="0">
                  <a:latin typeface="Arial" charset="0"/>
                </a:rPr>
                <a:t>                     </a:t>
              </a:r>
              <a:r>
                <a:rPr lang="ar-SA" sz="2000" dirty="0">
                  <a:latin typeface="Arial" charset="0"/>
                  <a:ea typeface="Arial" charset="0"/>
                  <a:cs typeface="Arial" charset="0"/>
                </a:rPr>
                <a:t>يسوع ( يسو)</a:t>
              </a:r>
              <a:endParaRPr lang="en-US" sz="2000" dirty="0">
                <a:solidFill>
                  <a:srgbClr val="00DFCA"/>
                </a:solidFill>
                <a:latin typeface="Arial" charset="0"/>
                <a:ea typeface="Arial" charset="0"/>
                <a:cs typeface="Arial" charset="0"/>
              </a:endParaRPr>
            </a:p>
          </p:txBody>
        </p:sp>
        <p:sp>
          <p:nvSpPr>
            <p:cNvPr id="121" name="Text Box 141"/>
            <p:cNvSpPr txBox="1">
              <a:spLocks noChangeArrowheads="1"/>
            </p:cNvSpPr>
            <p:nvPr/>
          </p:nvSpPr>
          <p:spPr bwMode="auto">
            <a:xfrm>
              <a:off x="2166" y="3100"/>
              <a:ext cx="903"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00DFCA"/>
                  </a:solidFill>
                  <a:latin typeface="Arial" charset="0"/>
                  <a:ea typeface="Arial" charset="0"/>
                  <a:cs typeface="Arial" charset="0"/>
                </a:rPr>
                <a:t>صمت ( صمت)</a:t>
              </a:r>
              <a:endParaRPr lang="en-US" dirty="0">
                <a:solidFill>
                  <a:srgbClr val="00DFCA"/>
                </a:solidFill>
                <a:latin typeface="Arial" charset="0"/>
                <a:ea typeface="Arial" charset="0"/>
                <a:cs typeface="Arial" charset="0"/>
              </a:endParaRPr>
            </a:p>
          </p:txBody>
        </p:sp>
        <p:sp>
          <p:nvSpPr>
            <p:cNvPr id="122" name="Text Box 142"/>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ملكية ( ملك </a:t>
              </a:r>
              <a:r>
                <a:rPr lang="ar-SA" dirty="0">
                  <a:solidFill>
                    <a:srgbClr val="1ADE31"/>
                  </a:solidFill>
                  <a:latin typeface="Arial" charset="0"/>
                </a:rPr>
                <a:t>)</a:t>
              </a:r>
              <a:endParaRPr lang="en-US" dirty="0">
                <a:solidFill>
                  <a:srgbClr val="00DFCA"/>
                </a:solidFill>
                <a:latin typeface="Arial" charset="0"/>
              </a:endParaRPr>
            </a:p>
          </p:txBody>
        </p:sp>
      </p:grpSp>
      <p:grpSp>
        <p:nvGrpSpPr>
          <p:cNvPr id="123" name="Group 125"/>
          <p:cNvGrpSpPr>
            <a:grpSpLocks/>
          </p:cNvGrpSpPr>
          <p:nvPr/>
        </p:nvGrpSpPr>
        <p:grpSpPr bwMode="auto">
          <a:xfrm>
            <a:off x="5575300" y="3186113"/>
            <a:ext cx="1795463" cy="1658937"/>
            <a:chOff x="3512" y="2007"/>
            <a:chExt cx="1131" cy="1045"/>
          </a:xfrm>
        </p:grpSpPr>
        <p:sp>
          <p:nvSpPr>
            <p:cNvPr id="124" name="AutoShape 126"/>
            <p:cNvSpPr>
              <a:spLocks noChangeArrowheads="1"/>
            </p:cNvSpPr>
            <p:nvPr/>
          </p:nvSpPr>
          <p:spPr bwMode="auto">
            <a:xfrm>
              <a:off x="3512" y="2007"/>
              <a:ext cx="1131" cy="1045"/>
            </a:xfrm>
            <a:prstGeom prst="roundRect">
              <a:avLst>
                <a:gd name="adj" fmla="val 16667"/>
              </a:avLst>
            </a:prstGeom>
            <a:gradFill rotWithShape="0">
              <a:gsLst>
                <a:gs pos="0">
                  <a:srgbClr val="EE0B1B">
                    <a:gamma/>
                    <a:shade val="0"/>
                    <a:invGamma/>
                  </a:srgbClr>
                </a:gs>
                <a:gs pos="50000">
                  <a:srgbClr val="EE0B1B"/>
                </a:gs>
                <a:gs pos="100000">
                  <a:srgbClr val="EE0B1B">
                    <a:gamma/>
                    <a:shade val="0"/>
                    <a:invGamma/>
                  </a:srgbClr>
                </a:gs>
              </a:gsLst>
              <a:lin ang="5400000" scaled="1"/>
            </a:gradFill>
            <a:ln w="76200">
              <a:solidFill>
                <a:schemeClr val="accent1"/>
              </a:solidFill>
              <a:round/>
              <a:headEnd/>
              <a:tailEnd/>
            </a:ln>
            <a:effectLst>
              <a:outerShdw blurRad="63500" dist="135003" dir="13271156" algn="ctr" rotWithShape="0">
                <a:schemeClr val="bg2">
                  <a:alpha val="74998"/>
                </a:schemeClr>
              </a:outerShdw>
            </a:effectLst>
          </p:spPr>
          <p:txBody>
            <a:bodyPr wrap="none" anchor="ctr"/>
            <a:lstStyle/>
            <a:p>
              <a:pPr>
                <a:defRPr/>
              </a:pPr>
              <a:endParaRPr lang="en-US"/>
            </a:p>
          </p:txBody>
        </p:sp>
        <p:sp>
          <p:nvSpPr>
            <p:cNvPr id="125" name="Text Box 127"/>
            <p:cNvSpPr txBox="1">
              <a:spLocks noChangeArrowheads="1"/>
            </p:cNvSpPr>
            <p:nvPr/>
          </p:nvSpPr>
          <p:spPr bwMode="auto">
            <a:xfrm>
              <a:off x="3637" y="2152"/>
              <a:ext cx="878" cy="679"/>
            </a:xfrm>
            <a:prstGeom prst="rect">
              <a:avLst/>
            </a:prstGeom>
            <a:noFill/>
            <a:ln w="12700">
              <a:noFill/>
              <a:miter lim="800000"/>
              <a:headEnd/>
              <a:tailEnd/>
            </a:ln>
            <a:effectLst>
              <a:outerShdw blurRad="63500" dist="63500" dir="2212194" algn="ctr" rotWithShape="0">
                <a:srgbClr val="0A0A0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200" dirty="0">
                  <a:latin typeface="Arial" charset="0"/>
                  <a:ea typeface="Arial" charset="0"/>
                  <a:cs typeface="Arial" charset="0"/>
                </a:rPr>
                <a:t>أوقات النهاية</a:t>
              </a:r>
              <a:endParaRPr lang="en-US" sz="3600" dirty="0">
                <a:latin typeface="Arial" charset="0"/>
                <a:ea typeface="Arial" charset="0"/>
                <a:cs typeface="Arial" charset="0"/>
              </a:endParaRPr>
            </a:p>
          </p:txBody>
        </p:sp>
      </p:grpSp>
      <p:grpSp>
        <p:nvGrpSpPr>
          <p:cNvPr id="126" name="Group 126"/>
          <p:cNvGrpSpPr>
            <a:grpSpLocks/>
          </p:cNvGrpSpPr>
          <p:nvPr/>
        </p:nvGrpSpPr>
        <p:grpSpPr bwMode="auto">
          <a:xfrm>
            <a:off x="1818005" y="466532"/>
            <a:ext cx="3811445" cy="1927420"/>
            <a:chOff x="1188" y="346"/>
            <a:chExt cx="2386" cy="1162"/>
          </a:xfrm>
        </p:grpSpPr>
        <p:sp>
          <p:nvSpPr>
            <p:cNvPr id="127"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8"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9" name="Text Box 104"/>
            <p:cNvSpPr txBox="1">
              <a:spLocks noChangeArrowheads="1"/>
            </p:cNvSpPr>
            <p:nvPr/>
          </p:nvSpPr>
          <p:spPr bwMode="auto">
            <a:xfrm>
              <a:off x="3175" y="1159"/>
              <a:ext cx="399"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charset="0"/>
                  <a:ea typeface="Arial" charset="0"/>
                  <a:cs typeface="Arial" charset="0"/>
                </a:rPr>
                <a:t>يسوع</a:t>
              </a:r>
              <a:endParaRPr lang="en-US" sz="1800" dirty="0">
                <a:latin typeface="Arial" charset="0"/>
                <a:ea typeface="Arial" charset="0"/>
                <a:cs typeface="Arial" charset="0"/>
              </a:endParaRPr>
            </a:p>
          </p:txBody>
        </p:sp>
        <p:grpSp>
          <p:nvGrpSpPr>
            <p:cNvPr id="130" name="Group 105"/>
            <p:cNvGrpSpPr>
              <a:grpSpLocks/>
            </p:cNvGrpSpPr>
            <p:nvPr/>
          </p:nvGrpSpPr>
          <p:grpSpPr bwMode="auto">
            <a:xfrm>
              <a:off x="1428" y="789"/>
              <a:ext cx="1728" cy="349"/>
              <a:chOff x="1428" y="789"/>
              <a:chExt cx="1728" cy="349"/>
            </a:xfrm>
          </p:grpSpPr>
          <p:sp>
            <p:nvSpPr>
              <p:cNvPr id="147" name="Rectangle 106"/>
              <p:cNvSpPr>
                <a:spLocks noChangeArrowheads="1"/>
              </p:cNvSpPr>
              <p:nvPr/>
            </p:nvSpPr>
            <p:spPr bwMode="auto">
              <a:xfrm>
                <a:off x="1428" y="936"/>
                <a:ext cx="723" cy="19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charset="0"/>
                    <a:ea typeface="Arial" charset="0"/>
                    <a:cs typeface="Arial" charset="0"/>
                  </a:rPr>
                  <a:t>٤ شخصيات</a:t>
                </a:r>
                <a:endParaRPr lang="en-US" sz="3200" b="0" dirty="0">
                  <a:solidFill>
                    <a:srgbClr val="FFEA18"/>
                  </a:solidFill>
                  <a:latin typeface="Arial" charset="0"/>
                  <a:ea typeface="Arial" charset="0"/>
                  <a:cs typeface="Arial" charset="0"/>
                </a:endParaRPr>
              </a:p>
            </p:txBody>
          </p:sp>
          <p:sp>
            <p:nvSpPr>
              <p:cNvPr id="148" name="Rectangle 107"/>
              <p:cNvSpPr>
                <a:spLocks noChangeArrowheads="1"/>
              </p:cNvSpPr>
              <p:nvPr/>
            </p:nvSpPr>
            <p:spPr bwMode="auto">
              <a:xfrm>
                <a:off x="2218" y="789"/>
                <a:ext cx="9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rPr>
                  <a:t>  </a:t>
                </a:r>
                <a:r>
                  <a:rPr lang="ar-SA" sz="2000" dirty="0">
                    <a:solidFill>
                      <a:srgbClr val="FFEA18"/>
                    </a:solidFill>
                    <a:latin typeface="Arial" charset="0"/>
                    <a:ea typeface="Arial" charset="0"/>
                    <a:cs typeface="Arial" charset="0"/>
                  </a:rPr>
                  <a:t>٣ عصور</a:t>
                </a:r>
                <a:endParaRPr lang="en-US" sz="4800" b="0" dirty="0">
                  <a:solidFill>
                    <a:srgbClr val="FFEA18"/>
                  </a:solidFill>
                  <a:latin typeface="Arial" charset="0"/>
                  <a:ea typeface="Arial" charset="0"/>
                  <a:cs typeface="Arial" charset="0"/>
                </a:endParaRPr>
              </a:p>
            </p:txBody>
          </p:sp>
        </p:grpSp>
        <p:grpSp>
          <p:nvGrpSpPr>
            <p:cNvPr id="131" name="Group 108"/>
            <p:cNvGrpSpPr>
              <a:grpSpLocks/>
            </p:cNvGrpSpPr>
            <p:nvPr/>
          </p:nvGrpSpPr>
          <p:grpSpPr bwMode="auto">
            <a:xfrm>
              <a:off x="1188" y="1174"/>
              <a:ext cx="2013" cy="242"/>
              <a:chOff x="1188" y="1174"/>
              <a:chExt cx="2013" cy="242"/>
            </a:xfrm>
          </p:grpSpPr>
          <p:grpSp>
            <p:nvGrpSpPr>
              <p:cNvPr id="137" name="Group 109"/>
              <p:cNvGrpSpPr>
                <a:grpSpLocks/>
              </p:cNvGrpSpPr>
              <p:nvPr/>
            </p:nvGrpSpPr>
            <p:grpSpPr bwMode="auto">
              <a:xfrm>
                <a:off x="1188" y="1174"/>
                <a:ext cx="1751" cy="242"/>
                <a:chOff x="1188" y="1174"/>
                <a:chExt cx="1751" cy="242"/>
              </a:xfrm>
            </p:grpSpPr>
            <p:sp>
              <p:nvSpPr>
                <p:cNvPr id="139" name="Rectangle 110"/>
                <p:cNvSpPr>
                  <a:spLocks noChangeArrowheads="1"/>
                </p:cNvSpPr>
                <p:nvPr/>
              </p:nvSpPr>
              <p:spPr bwMode="auto">
                <a:xfrm>
                  <a:off x="1188" y="1205"/>
                  <a:ext cx="185" cy="19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charset="0"/>
                      <a:ea typeface="Arial" charset="0"/>
                      <a:cs typeface="Arial" charset="0"/>
                    </a:rPr>
                    <a:t>خل</a:t>
                  </a:r>
                  <a:endParaRPr lang="en-US" sz="3200" b="0" dirty="0">
                    <a:solidFill>
                      <a:srgbClr val="FFEA18"/>
                    </a:solidFill>
                    <a:latin typeface="Arial" charset="0"/>
                    <a:ea typeface="Arial" charset="0"/>
                    <a:cs typeface="Arial" charset="0"/>
                  </a:endParaRPr>
                </a:p>
              </p:txBody>
            </p:sp>
            <p:sp>
              <p:nvSpPr>
                <p:cNvPr id="140" name="Rectangle 111"/>
                <p:cNvSpPr>
                  <a:spLocks noChangeArrowheads="1"/>
                </p:cNvSpPr>
                <p:nvPr/>
              </p:nvSpPr>
              <p:spPr bwMode="auto">
                <a:xfrm>
                  <a:off x="1419" y="1233"/>
                  <a:ext cx="135"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charset="0"/>
                      <a:ea typeface="Arial" charset="0"/>
                      <a:cs typeface="Arial" charset="0"/>
                    </a:rPr>
                    <a:t>أبر</a:t>
                  </a:r>
                  <a:endParaRPr lang="en-US" sz="3600" dirty="0">
                    <a:solidFill>
                      <a:srgbClr val="FC030C"/>
                    </a:solidFill>
                    <a:latin typeface="Arial" charset="0"/>
                    <a:ea typeface="Arial" charset="0"/>
                    <a:cs typeface="Arial" charset="0"/>
                  </a:endParaRPr>
                </a:p>
              </p:txBody>
            </p:sp>
            <p:sp>
              <p:nvSpPr>
                <p:cNvPr id="141" name="Rectangle 112"/>
                <p:cNvSpPr>
                  <a:spLocks noChangeArrowheads="1"/>
                </p:cNvSpPr>
                <p:nvPr/>
              </p:nvSpPr>
              <p:spPr bwMode="auto">
                <a:xfrm>
                  <a:off x="1603" y="1174"/>
                  <a:ext cx="16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charset="0"/>
                      <a:ea typeface="Arial" charset="0"/>
                      <a:cs typeface="Arial" charset="0"/>
                    </a:rPr>
                    <a:t>يو</a:t>
                  </a:r>
                  <a:endParaRPr lang="en-US" sz="3600" b="0" dirty="0">
                    <a:solidFill>
                      <a:srgbClr val="FC030C"/>
                    </a:solidFill>
                    <a:latin typeface="Arial" charset="0"/>
                    <a:ea typeface="Arial" charset="0"/>
                    <a:cs typeface="Arial" charset="0"/>
                  </a:endParaRPr>
                </a:p>
              </p:txBody>
            </p:sp>
            <p:sp>
              <p:nvSpPr>
                <p:cNvPr id="142" name="Rectangle 113"/>
                <p:cNvSpPr>
                  <a:spLocks noChangeArrowheads="1"/>
                </p:cNvSpPr>
                <p:nvPr/>
              </p:nvSpPr>
              <p:spPr bwMode="auto">
                <a:xfrm>
                  <a:off x="1822" y="1183"/>
                  <a:ext cx="18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charset="0"/>
                      <a:ea typeface="Arial" charset="0"/>
                      <a:cs typeface="Arial" charset="0"/>
                    </a:rPr>
                    <a:t>مو</a:t>
                  </a:r>
                  <a:endParaRPr lang="en-US" sz="3600" b="0" dirty="0">
                    <a:solidFill>
                      <a:srgbClr val="FC030C"/>
                    </a:solidFill>
                    <a:latin typeface="Arial" charset="0"/>
                    <a:ea typeface="Arial" charset="0"/>
                    <a:cs typeface="Arial" charset="0"/>
                  </a:endParaRPr>
                </a:p>
              </p:txBody>
            </p:sp>
            <p:sp>
              <p:nvSpPr>
                <p:cNvPr id="143" name="Rectangle 114"/>
                <p:cNvSpPr>
                  <a:spLocks noChangeArrowheads="1"/>
                </p:cNvSpPr>
                <p:nvPr/>
              </p:nvSpPr>
              <p:spPr bwMode="auto">
                <a:xfrm>
                  <a:off x="2059" y="1233"/>
                  <a:ext cx="182"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charset="0"/>
                      <a:ea typeface="Arial" charset="0"/>
                      <a:cs typeface="Arial" charset="0"/>
                    </a:rPr>
                    <a:t>يش</a:t>
                  </a:r>
                  <a:endParaRPr lang="en-US" sz="2400" dirty="0">
                    <a:solidFill>
                      <a:srgbClr val="FC030C"/>
                    </a:solidFill>
                    <a:latin typeface="Arial" charset="0"/>
                    <a:ea typeface="Arial" charset="0"/>
                    <a:cs typeface="Arial" charset="0"/>
                  </a:endParaRPr>
                </a:p>
              </p:txBody>
            </p:sp>
            <p:sp>
              <p:nvSpPr>
                <p:cNvPr id="144" name="Rectangle 115"/>
                <p:cNvSpPr>
                  <a:spLocks noChangeArrowheads="1"/>
                </p:cNvSpPr>
                <p:nvPr/>
              </p:nvSpPr>
              <p:spPr bwMode="auto">
                <a:xfrm>
                  <a:off x="2264" y="1227"/>
                  <a:ext cx="446"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charset="0"/>
                      <a:ea typeface="Arial" charset="0"/>
                      <a:cs typeface="Arial" charset="0"/>
                    </a:rPr>
                    <a:t>فوض</a:t>
                  </a:r>
                  <a:endParaRPr lang="en-US" sz="2000" dirty="0">
                    <a:solidFill>
                      <a:srgbClr val="08F220"/>
                    </a:solidFill>
                    <a:latin typeface="Arial" charset="0"/>
                    <a:ea typeface="Arial" charset="0"/>
                    <a:cs typeface="Arial" charset="0"/>
                  </a:endParaRPr>
                </a:p>
              </p:txBody>
            </p:sp>
            <p:sp>
              <p:nvSpPr>
                <p:cNvPr id="145" name="Rectangle 116"/>
                <p:cNvSpPr>
                  <a:spLocks noChangeArrowheads="1"/>
                </p:cNvSpPr>
                <p:nvPr/>
              </p:nvSpPr>
              <p:spPr bwMode="auto">
                <a:xfrm>
                  <a:off x="2521" y="1230"/>
                  <a:ext cx="189"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charset="0"/>
                      <a:ea typeface="Arial" charset="0"/>
                      <a:cs typeface="Arial" charset="0"/>
                    </a:rPr>
                    <a:t>ملك</a:t>
                  </a:r>
                  <a:endParaRPr lang="en-US" sz="2800" dirty="0">
                    <a:solidFill>
                      <a:srgbClr val="08F220"/>
                    </a:solidFill>
                    <a:latin typeface="Arial" charset="0"/>
                    <a:ea typeface="Arial" charset="0"/>
                    <a:cs typeface="Arial" charset="0"/>
                  </a:endParaRPr>
                </a:p>
              </p:txBody>
            </p:sp>
            <p:sp>
              <p:nvSpPr>
                <p:cNvPr id="146" name="Rectangle 117"/>
                <p:cNvSpPr>
                  <a:spLocks noChangeArrowheads="1"/>
                </p:cNvSpPr>
                <p:nvPr/>
              </p:nvSpPr>
              <p:spPr bwMode="auto">
                <a:xfrm>
                  <a:off x="2729" y="1213"/>
                  <a:ext cx="210"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charset="0"/>
                      <a:ea typeface="Arial" charset="0"/>
                      <a:cs typeface="Arial" charset="0"/>
                    </a:rPr>
                    <a:t>سبي</a:t>
                  </a:r>
                  <a:endParaRPr lang="en-US" sz="2400" dirty="0">
                    <a:solidFill>
                      <a:srgbClr val="08F220"/>
                    </a:solidFill>
                    <a:latin typeface="Arial" charset="0"/>
                    <a:ea typeface="Arial" charset="0"/>
                    <a:cs typeface="Arial" charset="0"/>
                  </a:endParaRPr>
                </a:p>
              </p:txBody>
            </p:sp>
          </p:grpSp>
          <p:sp>
            <p:nvSpPr>
              <p:cNvPr id="138" name="Rectangle 118"/>
              <p:cNvSpPr>
                <a:spLocks noChangeArrowheads="1"/>
              </p:cNvSpPr>
              <p:nvPr/>
            </p:nvSpPr>
            <p:spPr bwMode="auto">
              <a:xfrm>
                <a:off x="2979" y="1227"/>
                <a:ext cx="222"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charset="0"/>
                    <a:ea typeface="Arial" charset="0"/>
                    <a:cs typeface="Arial" charset="0"/>
                  </a:rPr>
                  <a:t>صمت</a:t>
                </a:r>
                <a:endParaRPr lang="en-US" sz="2000" dirty="0">
                  <a:solidFill>
                    <a:srgbClr val="11B0C5"/>
                  </a:solidFill>
                  <a:latin typeface="Arial" charset="0"/>
                  <a:ea typeface="Arial" charset="0"/>
                  <a:cs typeface="Arial" charset="0"/>
                </a:endParaRPr>
              </a:p>
            </p:txBody>
          </p:sp>
        </p:grpSp>
        <p:grpSp>
          <p:nvGrpSpPr>
            <p:cNvPr id="132" name="Group 120"/>
            <p:cNvGrpSpPr>
              <a:grpSpLocks/>
            </p:cNvGrpSpPr>
            <p:nvPr/>
          </p:nvGrpSpPr>
          <p:grpSpPr bwMode="auto">
            <a:xfrm>
              <a:off x="2137" y="346"/>
              <a:ext cx="455" cy="834"/>
              <a:chOff x="1814" y="109"/>
              <a:chExt cx="455" cy="834"/>
            </a:xfrm>
          </p:grpSpPr>
          <p:sp>
            <p:nvSpPr>
              <p:cNvPr id="135" name="Text Box 121"/>
              <p:cNvSpPr txBox="1">
                <a:spLocks noChangeArrowheads="1"/>
              </p:cNvSpPr>
              <p:nvPr/>
            </p:nvSpPr>
            <p:spPr bwMode="auto">
              <a:xfrm>
                <a:off x="1814" y="109"/>
                <a:ext cx="455" cy="83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charset="0"/>
                    <a:ea typeface="Arial" charset="0"/>
                    <a:cs typeface="Arial" charset="0"/>
                  </a:rPr>
                  <a:t>٧</a:t>
                </a:r>
                <a:endParaRPr lang="en-US" sz="8000" dirty="0">
                  <a:solidFill>
                    <a:srgbClr val="FF262D"/>
                  </a:solidFill>
                  <a:latin typeface="Arial" charset="0"/>
                  <a:ea typeface="Arial" charset="0"/>
                  <a:cs typeface="Arial" charset="0"/>
                </a:endParaRPr>
              </a:p>
            </p:txBody>
          </p:sp>
          <p:sp>
            <p:nvSpPr>
              <p:cNvPr id="136"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33"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ndParaRPr>
            </a:p>
          </p:txBody>
        </p:sp>
        <p:sp>
          <p:nvSpPr>
            <p:cNvPr id="134"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02227"/>
                                        </p:tgtEl>
                                        <p:attrNameLst>
                                          <p:attrName>style.visibility</p:attrName>
                                        </p:attrNameLst>
                                      </p:cBhvr>
                                      <p:to>
                                        <p:strVal val="visible"/>
                                      </p:to>
                                    </p:set>
                                    <p:anim calcmode="lin" valueType="num">
                                      <p:cBhvr additive="base">
                                        <p:cTn id="7" dur="500" fill="hold"/>
                                        <p:tgtEl>
                                          <p:spTgt spid="602227"/>
                                        </p:tgtEl>
                                        <p:attrNameLst>
                                          <p:attrName>ppt_x</p:attrName>
                                        </p:attrNameLst>
                                      </p:cBhvr>
                                      <p:tavLst>
                                        <p:tav tm="0">
                                          <p:val>
                                            <p:strVal val="#ppt_x"/>
                                          </p:val>
                                        </p:tav>
                                        <p:tav tm="100000">
                                          <p:val>
                                            <p:strVal val="#ppt_x"/>
                                          </p:val>
                                        </p:tav>
                                      </p:tavLst>
                                    </p:anim>
                                    <p:anim calcmode="lin" valueType="num">
                                      <p:cBhvr additive="base">
                                        <p:cTn id="8" dur="500" fill="hold"/>
                                        <p:tgtEl>
                                          <p:spTgt spid="60222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228"/>
                                        </p:tgtEl>
                                        <p:attrNameLst>
                                          <p:attrName>style.visibility</p:attrName>
                                        </p:attrNameLst>
                                      </p:cBhvr>
                                      <p:to>
                                        <p:strVal val="visible"/>
                                      </p:to>
                                    </p:set>
                                    <p:anim calcmode="lin" valueType="num">
                                      <p:cBhvr additive="base">
                                        <p:cTn id="13" dur="500" fill="hold"/>
                                        <p:tgtEl>
                                          <p:spTgt spid="602228"/>
                                        </p:tgtEl>
                                        <p:attrNameLst>
                                          <p:attrName>ppt_x</p:attrName>
                                        </p:attrNameLst>
                                      </p:cBhvr>
                                      <p:tavLst>
                                        <p:tav tm="0">
                                          <p:val>
                                            <p:strVal val="#ppt_x"/>
                                          </p:val>
                                        </p:tav>
                                        <p:tav tm="100000">
                                          <p:val>
                                            <p:strVal val="#ppt_x"/>
                                          </p:val>
                                        </p:tav>
                                      </p:tavLst>
                                    </p:anim>
                                    <p:anim calcmode="lin" valueType="num">
                                      <p:cBhvr additive="base">
                                        <p:cTn id="14" dur="500" fill="hold"/>
                                        <p:tgtEl>
                                          <p:spTgt spid="60222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229"/>
                                        </p:tgtEl>
                                        <p:attrNameLst>
                                          <p:attrName>style.visibility</p:attrName>
                                        </p:attrNameLst>
                                      </p:cBhvr>
                                      <p:to>
                                        <p:strVal val="visible"/>
                                      </p:to>
                                    </p:set>
                                    <p:anim calcmode="lin" valueType="num">
                                      <p:cBhvr additive="base">
                                        <p:cTn id="19" dur="500" fill="hold"/>
                                        <p:tgtEl>
                                          <p:spTgt spid="602229"/>
                                        </p:tgtEl>
                                        <p:attrNameLst>
                                          <p:attrName>ppt_x</p:attrName>
                                        </p:attrNameLst>
                                      </p:cBhvr>
                                      <p:tavLst>
                                        <p:tav tm="0">
                                          <p:val>
                                            <p:strVal val="#ppt_x"/>
                                          </p:val>
                                        </p:tav>
                                        <p:tav tm="100000">
                                          <p:val>
                                            <p:strVal val="#ppt_x"/>
                                          </p:val>
                                        </p:tav>
                                      </p:tavLst>
                                    </p:anim>
                                    <p:anim calcmode="lin" valueType="num">
                                      <p:cBhvr additive="base">
                                        <p:cTn id="20" dur="500" fill="hold"/>
                                        <p:tgtEl>
                                          <p:spTgt spid="60222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230"/>
                                        </p:tgtEl>
                                        <p:attrNameLst>
                                          <p:attrName>style.visibility</p:attrName>
                                        </p:attrNameLst>
                                      </p:cBhvr>
                                      <p:to>
                                        <p:strVal val="visible"/>
                                      </p:to>
                                    </p:set>
                                    <p:anim calcmode="lin" valueType="num">
                                      <p:cBhvr additive="base">
                                        <p:cTn id="25" dur="500" fill="hold"/>
                                        <p:tgtEl>
                                          <p:spTgt spid="602230"/>
                                        </p:tgtEl>
                                        <p:attrNameLst>
                                          <p:attrName>ppt_x</p:attrName>
                                        </p:attrNameLst>
                                      </p:cBhvr>
                                      <p:tavLst>
                                        <p:tav tm="0">
                                          <p:val>
                                            <p:strVal val="#ppt_x"/>
                                          </p:val>
                                        </p:tav>
                                        <p:tav tm="100000">
                                          <p:val>
                                            <p:strVal val="#ppt_x"/>
                                          </p:val>
                                        </p:tav>
                                      </p:tavLst>
                                    </p:anim>
                                    <p:anim calcmode="lin" valueType="num">
                                      <p:cBhvr additive="base">
                                        <p:cTn id="26" dur="500" fill="hold"/>
                                        <p:tgtEl>
                                          <p:spTgt spid="60223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231"/>
                                        </p:tgtEl>
                                        <p:attrNameLst>
                                          <p:attrName>style.visibility</p:attrName>
                                        </p:attrNameLst>
                                      </p:cBhvr>
                                      <p:to>
                                        <p:strVal val="visible"/>
                                      </p:to>
                                    </p:set>
                                    <p:anim calcmode="lin" valueType="num">
                                      <p:cBhvr additive="base">
                                        <p:cTn id="31" dur="500" fill="hold"/>
                                        <p:tgtEl>
                                          <p:spTgt spid="602231"/>
                                        </p:tgtEl>
                                        <p:attrNameLst>
                                          <p:attrName>ppt_x</p:attrName>
                                        </p:attrNameLst>
                                      </p:cBhvr>
                                      <p:tavLst>
                                        <p:tav tm="0">
                                          <p:val>
                                            <p:strVal val="#ppt_x"/>
                                          </p:val>
                                        </p:tav>
                                        <p:tav tm="100000">
                                          <p:val>
                                            <p:strVal val="#ppt_x"/>
                                          </p:val>
                                        </p:tav>
                                      </p:tavLst>
                                    </p:anim>
                                    <p:anim calcmode="lin" valueType="num">
                                      <p:cBhvr additive="base">
                                        <p:cTn id="32" dur="500" fill="hold"/>
                                        <p:tgtEl>
                                          <p:spTgt spid="6022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227" grpId="0" autoUpdateAnimBg="0"/>
      <p:bldP spid="602228" grpId="0" autoUpdateAnimBg="0"/>
      <p:bldP spid="602229" grpId="0" autoUpdateAnimBg="0"/>
      <p:bldP spid="602230" grpId="0" autoUpdateAnimBg="0"/>
      <p:bldP spid="60223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5842" name="Rectangle 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5843" name="Rectangle 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sp>
        <p:nvSpPr>
          <p:cNvPr id="35844" name="Rectangle 5" descr="Oak"/>
          <p:cNvSpPr>
            <a:spLocks noChangeArrowheads="1"/>
          </p:cNvSpPr>
          <p:nvPr/>
        </p:nvSpPr>
        <p:spPr bwMode="auto">
          <a:xfrm>
            <a:off x="7466013" y="2209800"/>
            <a:ext cx="203200" cy="395605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5845" name="Rectangle 6" descr="Oak"/>
          <p:cNvSpPr>
            <a:spLocks noChangeArrowheads="1"/>
          </p:cNvSpPr>
          <p:nvPr/>
        </p:nvSpPr>
        <p:spPr bwMode="auto">
          <a:xfrm>
            <a:off x="1628775" y="2182813"/>
            <a:ext cx="6043613"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35846" name="Rectangle 30" descr="Oak"/>
          <p:cNvSpPr>
            <a:spLocks noChangeArrowheads="1"/>
          </p:cNvSpPr>
          <p:nvPr/>
        </p:nvSpPr>
        <p:spPr bwMode="auto">
          <a:xfrm>
            <a:off x="1639888" y="5926138"/>
            <a:ext cx="5834062" cy="23653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Rectangle 32" descr="Oak"/>
          <p:cNvSpPr>
            <a:spLocks noChangeArrowheads="1"/>
          </p:cNvSpPr>
          <p:nvPr/>
        </p:nvSpPr>
        <p:spPr bwMode="auto">
          <a:xfrm>
            <a:off x="1627188" y="2189163"/>
            <a:ext cx="163512" cy="396557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35849" name="Rectangle 33"/>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a:solidFill>
                <a:srgbClr val="FF262D"/>
              </a:solidFill>
            </a:endParaRPr>
          </a:p>
        </p:txBody>
      </p:sp>
      <p:sp>
        <p:nvSpPr>
          <p:cNvPr id="35850" name="Rectangle 34"/>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0" name="Rectangle 3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605221" name="Rectangle 37"/>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pic>
        <p:nvPicPr>
          <p:cNvPr id="605222" name="Picture 38"/>
          <p:cNvPicPr>
            <a:picLocks noChangeAspect="1" noChangeArrowheads="1"/>
          </p:cNvPicPr>
          <p:nvPr/>
        </p:nvPicPr>
        <p:blipFill>
          <a:blip r:embed="rId5"/>
          <a:srcRect/>
          <a:stretch>
            <a:fillRect/>
          </a:stretch>
        </p:blipFill>
        <p:spPr bwMode="auto">
          <a:xfrm rot="5361337">
            <a:off x="-289718" y="4152106"/>
            <a:ext cx="4605338" cy="301625"/>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28" name="Text Box 44"/>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a:latin typeface="Arial" charset="0"/>
                <a:ea typeface="Arial" charset="0"/>
                <a:cs typeface="Arial" charset="0"/>
              </a:rPr>
              <a:t>نسيج من التسلسل الزمني للكتاب المقدس</a:t>
            </a:r>
            <a:endParaRPr lang="en-US" sz="2400" dirty="0">
              <a:latin typeface="Arial" charset="0"/>
              <a:ea typeface="Arial" charset="0"/>
              <a:cs typeface="Arial" charset="0"/>
            </a:endParaRPr>
          </a:p>
        </p:txBody>
      </p:sp>
      <p:grpSp>
        <p:nvGrpSpPr>
          <p:cNvPr id="2" name="Group 45"/>
          <p:cNvGrpSpPr>
            <a:grpSpLocks/>
          </p:cNvGrpSpPr>
          <p:nvPr/>
        </p:nvGrpSpPr>
        <p:grpSpPr bwMode="auto">
          <a:xfrm>
            <a:off x="2098675" y="2589213"/>
            <a:ext cx="6496050" cy="936625"/>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2836863" y="3608388"/>
            <a:ext cx="5664200" cy="669925"/>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3941763" y="4387850"/>
            <a:ext cx="4672012" cy="592138"/>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63"/>
          <p:cNvGrpSpPr>
            <a:grpSpLocks/>
          </p:cNvGrpSpPr>
          <p:nvPr/>
        </p:nvGrpSpPr>
        <p:grpSpPr bwMode="auto">
          <a:xfrm>
            <a:off x="3832225" y="5137150"/>
            <a:ext cx="4697413" cy="603250"/>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8"/>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2400" b="0">
                <a:solidFill>
                  <a:schemeClr val="accent2"/>
                </a:solidFill>
                <a:latin typeface="Arial Black" charset="0"/>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836988" y="4173537"/>
            <a:ext cx="4451350" cy="301625"/>
          </a:xfrm>
          <a:prstGeom prst="rect">
            <a:avLst/>
          </a:prstGeom>
          <a:noFill/>
          <a:ln w="12700">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259" name="Text Box 75"/>
          <p:cNvSpPr txBox="1">
            <a:spLocks noChangeArrowheads="1"/>
          </p:cNvSpPr>
          <p:nvPr/>
        </p:nvSpPr>
        <p:spPr bwMode="auto">
          <a:xfrm>
            <a:off x="3897314" y="3578801"/>
            <a:ext cx="2791454"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t>عهد الأرض</a:t>
            </a:r>
            <a:endParaRPr lang="en-US" dirty="0"/>
          </a:p>
        </p:txBody>
      </p:sp>
      <p:sp>
        <p:nvSpPr>
          <p:cNvPr id="605260" name="Text Box 76"/>
          <p:cNvSpPr txBox="1">
            <a:spLocks noChangeArrowheads="1"/>
          </p:cNvSpPr>
          <p:nvPr/>
        </p:nvSpPr>
        <p:spPr bwMode="auto">
          <a:xfrm>
            <a:off x="2376488" y="2755900"/>
            <a:ext cx="5697537" cy="707886"/>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000" dirty="0">
                <a:solidFill>
                  <a:schemeClr val="bg1"/>
                </a:solidFill>
                <a:latin typeface="Arial Black" charset="0"/>
              </a:rPr>
              <a:t>العهد </a:t>
            </a:r>
            <a:r>
              <a:rPr lang="ar-SA" sz="4000" dirty="0" err="1">
                <a:solidFill>
                  <a:schemeClr val="bg1"/>
                </a:solidFill>
                <a:latin typeface="Arial Black" charset="0"/>
              </a:rPr>
              <a:t>الأبراهيمي</a:t>
            </a:r>
            <a:r>
              <a:rPr lang="ar-SA" sz="4000" dirty="0">
                <a:solidFill>
                  <a:schemeClr val="bg1"/>
                </a:solidFill>
                <a:latin typeface="Arial Black" charset="0"/>
              </a:rPr>
              <a:t> </a:t>
            </a:r>
            <a:endParaRPr lang="en-US" sz="4000" dirty="0">
              <a:solidFill>
                <a:schemeClr val="bg1"/>
              </a:solidFill>
              <a:latin typeface="Arial Black" charset="0"/>
            </a:endParaRPr>
          </a:p>
        </p:txBody>
      </p:sp>
      <p:sp>
        <p:nvSpPr>
          <p:cNvPr id="605261" name="Text Box 77"/>
          <p:cNvSpPr txBox="1">
            <a:spLocks noChangeArrowheads="1"/>
          </p:cNvSpPr>
          <p:nvPr/>
        </p:nvSpPr>
        <p:spPr bwMode="auto">
          <a:xfrm>
            <a:off x="4504750" y="5089524"/>
            <a:ext cx="3752850"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t>العهد الجديد</a:t>
            </a:r>
            <a:endParaRPr lang="en-US" dirty="0"/>
          </a:p>
        </p:txBody>
      </p:sp>
      <p:sp>
        <p:nvSpPr>
          <p:cNvPr id="605262" name="Text Box 78"/>
          <p:cNvSpPr txBox="1">
            <a:spLocks noChangeArrowheads="1"/>
          </p:cNvSpPr>
          <p:nvPr/>
        </p:nvSpPr>
        <p:spPr bwMode="auto">
          <a:xfrm>
            <a:off x="4306888" y="4333008"/>
            <a:ext cx="3624262" cy="707886"/>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SA" dirty="0"/>
              <a:t>العهد الداودي</a:t>
            </a:r>
            <a:endParaRPr lang="en-US" dirty="0"/>
          </a:p>
        </p:txBody>
      </p:sp>
      <p:sp>
        <p:nvSpPr>
          <p:cNvPr id="605263" name="Line 79"/>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05264" name="Line 80"/>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05265" name="Line 81"/>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35879" name="Group 82"/>
          <p:cNvGrpSpPr>
            <a:grpSpLocks/>
          </p:cNvGrpSpPr>
          <p:nvPr/>
        </p:nvGrpSpPr>
        <p:grpSpPr bwMode="auto">
          <a:xfrm>
            <a:off x="1949450" y="2236788"/>
            <a:ext cx="5273675" cy="389890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35885" name="Text Box 121"/>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5306" name="Rectangle 122"/>
          <p:cNvSpPr>
            <a:spLocks noChangeArrowheads="1"/>
          </p:cNvSpPr>
          <p:nvPr/>
        </p:nvSpPr>
        <p:spPr bwMode="auto">
          <a:xfrm>
            <a:off x="7534275" y="6526213"/>
            <a:ext cx="869950" cy="246062"/>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5307" name="Rectangle 123"/>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10</a:t>
            </a:r>
          </a:p>
        </p:txBody>
      </p:sp>
      <p:sp>
        <p:nvSpPr>
          <p:cNvPr id="35888" name="Text Box 125"/>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t>٥</a:t>
            </a:r>
            <a:endParaRPr lang="en-US" dirty="0"/>
          </a:p>
        </p:txBody>
      </p:sp>
      <p:grpSp>
        <p:nvGrpSpPr>
          <p:cNvPr id="126" name="Group 126"/>
          <p:cNvGrpSpPr>
            <a:grpSpLocks/>
          </p:cNvGrpSpPr>
          <p:nvPr/>
        </p:nvGrpSpPr>
        <p:grpSpPr bwMode="auto">
          <a:xfrm>
            <a:off x="1818005" y="466532"/>
            <a:ext cx="3800263" cy="1927420"/>
            <a:chOff x="1188" y="346"/>
            <a:chExt cx="2379" cy="1162"/>
          </a:xfrm>
        </p:grpSpPr>
        <p:sp>
          <p:nvSpPr>
            <p:cNvPr id="127"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8"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29" name="Text Box 104"/>
            <p:cNvSpPr txBox="1">
              <a:spLocks noChangeArrowheads="1"/>
            </p:cNvSpPr>
            <p:nvPr/>
          </p:nvSpPr>
          <p:spPr bwMode="auto">
            <a:xfrm>
              <a:off x="3168" y="1159"/>
              <a:ext cx="399"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charset="0"/>
                  <a:ea typeface="Arial" charset="0"/>
                  <a:cs typeface="Arial" charset="0"/>
                </a:rPr>
                <a:t>يسوع</a:t>
              </a:r>
              <a:endParaRPr lang="en-US" sz="1800" dirty="0">
                <a:latin typeface="Arial" charset="0"/>
                <a:ea typeface="Arial" charset="0"/>
                <a:cs typeface="Arial" charset="0"/>
              </a:endParaRPr>
            </a:p>
          </p:txBody>
        </p:sp>
        <p:grpSp>
          <p:nvGrpSpPr>
            <p:cNvPr id="130" name="Group 105"/>
            <p:cNvGrpSpPr>
              <a:grpSpLocks/>
            </p:cNvGrpSpPr>
            <p:nvPr/>
          </p:nvGrpSpPr>
          <p:grpSpPr bwMode="auto">
            <a:xfrm>
              <a:off x="1428" y="789"/>
              <a:ext cx="1728" cy="349"/>
              <a:chOff x="1428" y="789"/>
              <a:chExt cx="1728" cy="349"/>
            </a:xfrm>
          </p:grpSpPr>
          <p:sp>
            <p:nvSpPr>
              <p:cNvPr id="147" name="Rectangle 106"/>
              <p:cNvSpPr>
                <a:spLocks noChangeArrowheads="1"/>
              </p:cNvSpPr>
              <p:nvPr/>
            </p:nvSpPr>
            <p:spPr bwMode="auto">
              <a:xfrm>
                <a:off x="1428" y="936"/>
                <a:ext cx="723" cy="19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charset="0"/>
                    <a:ea typeface="Arial" charset="0"/>
                    <a:cs typeface="Arial" charset="0"/>
                  </a:rPr>
                  <a:t>٤ شخصيات</a:t>
                </a:r>
                <a:endParaRPr lang="en-US" sz="3200" b="0" dirty="0">
                  <a:solidFill>
                    <a:srgbClr val="FFEA18"/>
                  </a:solidFill>
                  <a:latin typeface="Arial" charset="0"/>
                  <a:ea typeface="Arial" charset="0"/>
                  <a:cs typeface="Arial" charset="0"/>
                </a:endParaRPr>
              </a:p>
            </p:txBody>
          </p:sp>
          <p:sp>
            <p:nvSpPr>
              <p:cNvPr id="148" name="Rectangle 107"/>
              <p:cNvSpPr>
                <a:spLocks noChangeArrowheads="1"/>
              </p:cNvSpPr>
              <p:nvPr/>
            </p:nvSpPr>
            <p:spPr bwMode="auto">
              <a:xfrm>
                <a:off x="2218" y="789"/>
                <a:ext cx="9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rPr>
                  <a:t>  </a:t>
                </a:r>
                <a:r>
                  <a:rPr lang="ar-SA" sz="2000" dirty="0">
                    <a:solidFill>
                      <a:srgbClr val="FFEA18"/>
                    </a:solidFill>
                    <a:latin typeface="Arial" charset="0"/>
                    <a:ea typeface="Arial" charset="0"/>
                    <a:cs typeface="Arial" charset="0"/>
                  </a:rPr>
                  <a:t>٣ عصور</a:t>
                </a:r>
                <a:endParaRPr lang="en-US" sz="4800" b="0" dirty="0">
                  <a:solidFill>
                    <a:srgbClr val="FFEA18"/>
                  </a:solidFill>
                  <a:latin typeface="Arial" charset="0"/>
                  <a:ea typeface="Arial" charset="0"/>
                  <a:cs typeface="Arial" charset="0"/>
                </a:endParaRPr>
              </a:p>
            </p:txBody>
          </p:sp>
        </p:grpSp>
        <p:grpSp>
          <p:nvGrpSpPr>
            <p:cNvPr id="131" name="Group 108"/>
            <p:cNvGrpSpPr>
              <a:grpSpLocks/>
            </p:cNvGrpSpPr>
            <p:nvPr/>
          </p:nvGrpSpPr>
          <p:grpSpPr bwMode="auto">
            <a:xfrm>
              <a:off x="1188" y="1174"/>
              <a:ext cx="2013" cy="242"/>
              <a:chOff x="1188" y="1174"/>
              <a:chExt cx="2013" cy="242"/>
            </a:xfrm>
          </p:grpSpPr>
          <p:grpSp>
            <p:nvGrpSpPr>
              <p:cNvPr id="137" name="Group 109"/>
              <p:cNvGrpSpPr>
                <a:grpSpLocks/>
              </p:cNvGrpSpPr>
              <p:nvPr/>
            </p:nvGrpSpPr>
            <p:grpSpPr bwMode="auto">
              <a:xfrm>
                <a:off x="1188" y="1174"/>
                <a:ext cx="1751" cy="242"/>
                <a:chOff x="1188" y="1174"/>
                <a:chExt cx="1751" cy="242"/>
              </a:xfrm>
            </p:grpSpPr>
            <p:sp>
              <p:nvSpPr>
                <p:cNvPr id="139" name="Rectangle 110"/>
                <p:cNvSpPr>
                  <a:spLocks noChangeArrowheads="1"/>
                </p:cNvSpPr>
                <p:nvPr/>
              </p:nvSpPr>
              <p:spPr bwMode="auto">
                <a:xfrm>
                  <a:off x="1188" y="1205"/>
                  <a:ext cx="185" cy="19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charset="0"/>
                      <a:ea typeface="Arial" charset="0"/>
                      <a:cs typeface="Arial" charset="0"/>
                    </a:rPr>
                    <a:t>خل</a:t>
                  </a:r>
                  <a:endParaRPr lang="en-US" sz="3200" b="0" dirty="0">
                    <a:solidFill>
                      <a:srgbClr val="FFEA18"/>
                    </a:solidFill>
                    <a:latin typeface="Arial" charset="0"/>
                    <a:ea typeface="Arial" charset="0"/>
                    <a:cs typeface="Arial" charset="0"/>
                  </a:endParaRPr>
                </a:p>
              </p:txBody>
            </p:sp>
            <p:sp>
              <p:nvSpPr>
                <p:cNvPr id="140" name="Rectangle 111"/>
                <p:cNvSpPr>
                  <a:spLocks noChangeArrowheads="1"/>
                </p:cNvSpPr>
                <p:nvPr/>
              </p:nvSpPr>
              <p:spPr bwMode="auto">
                <a:xfrm>
                  <a:off x="1419" y="1233"/>
                  <a:ext cx="135"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charset="0"/>
                      <a:ea typeface="Arial" charset="0"/>
                      <a:cs typeface="Arial" charset="0"/>
                    </a:rPr>
                    <a:t>أبر</a:t>
                  </a:r>
                  <a:endParaRPr lang="en-US" sz="3600" dirty="0">
                    <a:solidFill>
                      <a:srgbClr val="FC030C"/>
                    </a:solidFill>
                    <a:latin typeface="Arial" charset="0"/>
                    <a:ea typeface="Arial" charset="0"/>
                    <a:cs typeface="Arial" charset="0"/>
                  </a:endParaRPr>
                </a:p>
              </p:txBody>
            </p:sp>
            <p:sp>
              <p:nvSpPr>
                <p:cNvPr id="141" name="Rectangle 112"/>
                <p:cNvSpPr>
                  <a:spLocks noChangeArrowheads="1"/>
                </p:cNvSpPr>
                <p:nvPr/>
              </p:nvSpPr>
              <p:spPr bwMode="auto">
                <a:xfrm>
                  <a:off x="1603" y="1174"/>
                  <a:ext cx="16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charset="0"/>
                      <a:ea typeface="Arial" charset="0"/>
                      <a:cs typeface="Arial" charset="0"/>
                    </a:rPr>
                    <a:t>يو</a:t>
                  </a:r>
                  <a:endParaRPr lang="en-US" sz="3600" b="0" dirty="0">
                    <a:solidFill>
                      <a:srgbClr val="FC030C"/>
                    </a:solidFill>
                    <a:latin typeface="Arial" charset="0"/>
                    <a:ea typeface="Arial" charset="0"/>
                    <a:cs typeface="Arial" charset="0"/>
                  </a:endParaRPr>
                </a:p>
              </p:txBody>
            </p:sp>
            <p:sp>
              <p:nvSpPr>
                <p:cNvPr id="142" name="Rectangle 113"/>
                <p:cNvSpPr>
                  <a:spLocks noChangeArrowheads="1"/>
                </p:cNvSpPr>
                <p:nvPr/>
              </p:nvSpPr>
              <p:spPr bwMode="auto">
                <a:xfrm>
                  <a:off x="1822" y="1183"/>
                  <a:ext cx="18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charset="0"/>
                      <a:ea typeface="Arial" charset="0"/>
                      <a:cs typeface="Arial" charset="0"/>
                    </a:rPr>
                    <a:t>مو</a:t>
                  </a:r>
                  <a:endParaRPr lang="en-US" sz="3600" b="0" dirty="0">
                    <a:solidFill>
                      <a:srgbClr val="FC030C"/>
                    </a:solidFill>
                    <a:latin typeface="Arial" charset="0"/>
                    <a:ea typeface="Arial" charset="0"/>
                    <a:cs typeface="Arial" charset="0"/>
                  </a:endParaRPr>
                </a:p>
              </p:txBody>
            </p:sp>
            <p:sp>
              <p:nvSpPr>
                <p:cNvPr id="143" name="Rectangle 114"/>
                <p:cNvSpPr>
                  <a:spLocks noChangeArrowheads="1"/>
                </p:cNvSpPr>
                <p:nvPr/>
              </p:nvSpPr>
              <p:spPr bwMode="auto">
                <a:xfrm>
                  <a:off x="2059" y="1233"/>
                  <a:ext cx="182"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charset="0"/>
                      <a:ea typeface="Arial" charset="0"/>
                      <a:cs typeface="Arial" charset="0"/>
                    </a:rPr>
                    <a:t>يش</a:t>
                  </a:r>
                  <a:endParaRPr lang="en-US" sz="2400" dirty="0">
                    <a:solidFill>
                      <a:srgbClr val="FC030C"/>
                    </a:solidFill>
                    <a:latin typeface="Arial" charset="0"/>
                    <a:ea typeface="Arial" charset="0"/>
                    <a:cs typeface="Arial" charset="0"/>
                  </a:endParaRPr>
                </a:p>
              </p:txBody>
            </p:sp>
            <p:sp>
              <p:nvSpPr>
                <p:cNvPr id="144" name="Rectangle 115"/>
                <p:cNvSpPr>
                  <a:spLocks noChangeArrowheads="1"/>
                </p:cNvSpPr>
                <p:nvPr/>
              </p:nvSpPr>
              <p:spPr bwMode="auto">
                <a:xfrm>
                  <a:off x="2264" y="1227"/>
                  <a:ext cx="446"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charset="0"/>
                      <a:ea typeface="Arial" charset="0"/>
                      <a:cs typeface="Arial" charset="0"/>
                    </a:rPr>
                    <a:t>فوض</a:t>
                  </a:r>
                  <a:endParaRPr lang="en-US" sz="2000" dirty="0">
                    <a:solidFill>
                      <a:srgbClr val="08F220"/>
                    </a:solidFill>
                    <a:latin typeface="Arial" charset="0"/>
                    <a:ea typeface="Arial" charset="0"/>
                    <a:cs typeface="Arial" charset="0"/>
                  </a:endParaRPr>
                </a:p>
              </p:txBody>
            </p:sp>
            <p:sp>
              <p:nvSpPr>
                <p:cNvPr id="145" name="Rectangle 116"/>
                <p:cNvSpPr>
                  <a:spLocks noChangeArrowheads="1"/>
                </p:cNvSpPr>
                <p:nvPr/>
              </p:nvSpPr>
              <p:spPr bwMode="auto">
                <a:xfrm>
                  <a:off x="2521" y="1230"/>
                  <a:ext cx="189"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charset="0"/>
                      <a:ea typeface="Arial" charset="0"/>
                      <a:cs typeface="Arial" charset="0"/>
                    </a:rPr>
                    <a:t>ملك</a:t>
                  </a:r>
                  <a:endParaRPr lang="en-US" sz="2800" dirty="0">
                    <a:solidFill>
                      <a:srgbClr val="08F220"/>
                    </a:solidFill>
                    <a:latin typeface="Arial" charset="0"/>
                    <a:ea typeface="Arial" charset="0"/>
                    <a:cs typeface="Arial" charset="0"/>
                  </a:endParaRPr>
                </a:p>
              </p:txBody>
            </p:sp>
            <p:sp>
              <p:nvSpPr>
                <p:cNvPr id="146" name="Rectangle 117"/>
                <p:cNvSpPr>
                  <a:spLocks noChangeArrowheads="1"/>
                </p:cNvSpPr>
                <p:nvPr/>
              </p:nvSpPr>
              <p:spPr bwMode="auto">
                <a:xfrm>
                  <a:off x="2729" y="1213"/>
                  <a:ext cx="210"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charset="0"/>
                      <a:ea typeface="Arial" charset="0"/>
                      <a:cs typeface="Arial" charset="0"/>
                    </a:rPr>
                    <a:t>سبي</a:t>
                  </a:r>
                  <a:endParaRPr lang="en-US" sz="2400" dirty="0">
                    <a:solidFill>
                      <a:srgbClr val="08F220"/>
                    </a:solidFill>
                    <a:latin typeface="Arial" charset="0"/>
                    <a:ea typeface="Arial" charset="0"/>
                    <a:cs typeface="Arial" charset="0"/>
                  </a:endParaRPr>
                </a:p>
              </p:txBody>
            </p:sp>
          </p:grpSp>
          <p:sp>
            <p:nvSpPr>
              <p:cNvPr id="138" name="Rectangle 118"/>
              <p:cNvSpPr>
                <a:spLocks noChangeArrowheads="1"/>
              </p:cNvSpPr>
              <p:nvPr/>
            </p:nvSpPr>
            <p:spPr bwMode="auto">
              <a:xfrm>
                <a:off x="2979" y="1227"/>
                <a:ext cx="222"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charset="0"/>
                    <a:ea typeface="Arial" charset="0"/>
                    <a:cs typeface="Arial" charset="0"/>
                  </a:rPr>
                  <a:t>صمت</a:t>
                </a:r>
                <a:endParaRPr lang="en-US" sz="2000" dirty="0">
                  <a:solidFill>
                    <a:srgbClr val="11B0C5"/>
                  </a:solidFill>
                  <a:latin typeface="Arial" charset="0"/>
                  <a:ea typeface="Arial" charset="0"/>
                  <a:cs typeface="Arial" charset="0"/>
                </a:endParaRPr>
              </a:p>
            </p:txBody>
          </p:sp>
        </p:grpSp>
        <p:grpSp>
          <p:nvGrpSpPr>
            <p:cNvPr id="132" name="Group 120"/>
            <p:cNvGrpSpPr>
              <a:grpSpLocks/>
            </p:cNvGrpSpPr>
            <p:nvPr/>
          </p:nvGrpSpPr>
          <p:grpSpPr bwMode="auto">
            <a:xfrm>
              <a:off x="2137" y="346"/>
              <a:ext cx="455" cy="834"/>
              <a:chOff x="1814" y="109"/>
              <a:chExt cx="455" cy="834"/>
            </a:xfrm>
          </p:grpSpPr>
          <p:sp>
            <p:nvSpPr>
              <p:cNvPr id="135" name="Text Box 121"/>
              <p:cNvSpPr txBox="1">
                <a:spLocks noChangeArrowheads="1"/>
              </p:cNvSpPr>
              <p:nvPr/>
            </p:nvSpPr>
            <p:spPr bwMode="auto">
              <a:xfrm>
                <a:off x="1814" y="109"/>
                <a:ext cx="455" cy="83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charset="0"/>
                    <a:ea typeface="Arial" charset="0"/>
                    <a:cs typeface="Arial" charset="0"/>
                  </a:rPr>
                  <a:t>٧</a:t>
                </a:r>
                <a:endParaRPr lang="en-US" sz="8000" dirty="0">
                  <a:solidFill>
                    <a:srgbClr val="FF262D"/>
                  </a:solidFill>
                  <a:latin typeface="Arial" charset="0"/>
                  <a:ea typeface="Arial" charset="0"/>
                  <a:cs typeface="Arial" charset="0"/>
                </a:endParaRPr>
              </a:p>
            </p:txBody>
          </p:sp>
          <p:sp>
            <p:nvSpPr>
              <p:cNvPr id="136"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33"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ndParaRPr>
            </a:p>
          </p:txBody>
        </p:sp>
        <p:sp>
          <p:nvSpPr>
            <p:cNvPr id="134"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p>
          </p:txBody>
        </p:sp>
      </p:grpSp>
      <p:sp>
        <p:nvSpPr>
          <p:cNvPr id="124" name="Rectangle 115">
            <a:extLst>
              <a:ext uri="{FF2B5EF4-FFF2-40B4-BE49-F238E27FC236}">
                <a16:creationId xmlns:a16="http://schemas.microsoft.com/office/drawing/2014/main" id="{7B294126-28DB-1349-9330-B8F7A1C92612}"/>
              </a:ext>
            </a:extLst>
          </p:cNvPr>
          <p:cNvSpPr>
            <a:spLocks noChangeArrowheads="1"/>
          </p:cNvSpPr>
          <p:nvPr/>
        </p:nvSpPr>
        <p:spPr bwMode="auto">
          <a:xfrm rot="17945350">
            <a:off x="5438520" y="1540386"/>
            <a:ext cx="984245"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solidFill>
                  <a:srgbClr val="FFEA18"/>
                </a:solidFill>
                <a:latin typeface="Arial" charset="0"/>
              </a:rPr>
              <a:t>عشاء عرس الخروف</a:t>
            </a:r>
            <a:endParaRPr lang="en-US" sz="1100" dirty="0">
              <a:solidFill>
                <a:srgbClr val="FFEA18"/>
              </a:solidFill>
              <a:latin typeface="Arial" charset="0"/>
            </a:endParaRPr>
          </a:p>
        </p:txBody>
      </p:sp>
      <p:sp>
        <p:nvSpPr>
          <p:cNvPr id="125" name="Rectangle 116">
            <a:extLst>
              <a:ext uri="{FF2B5EF4-FFF2-40B4-BE49-F238E27FC236}">
                <a16:creationId xmlns:a16="http://schemas.microsoft.com/office/drawing/2014/main" id="{276AF414-E2D6-6D4B-B323-FACB4887ABE4}"/>
              </a:ext>
            </a:extLst>
          </p:cNvPr>
          <p:cNvSpPr>
            <a:spLocks noChangeArrowheads="1"/>
          </p:cNvSpPr>
          <p:nvPr/>
        </p:nvSpPr>
        <p:spPr bwMode="auto">
          <a:xfrm rot="17945350">
            <a:off x="5833554" y="1699915"/>
            <a:ext cx="637996"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err="1">
                <a:solidFill>
                  <a:schemeClr val="bg1">
                    <a:lumMod val="40000"/>
                    <a:lumOff val="60000"/>
                  </a:schemeClr>
                </a:solidFill>
                <a:latin typeface="Arial" charset="0"/>
              </a:rPr>
              <a:t>المجىء</a:t>
            </a:r>
            <a:r>
              <a:rPr lang="ar-SA" sz="1100" dirty="0">
                <a:solidFill>
                  <a:schemeClr val="bg1">
                    <a:lumMod val="40000"/>
                    <a:lumOff val="60000"/>
                  </a:schemeClr>
                </a:solidFill>
                <a:latin typeface="Arial" charset="0"/>
              </a:rPr>
              <a:t> </a:t>
            </a:r>
            <a:r>
              <a:rPr lang="ar-SA" sz="1100" dirty="0" err="1">
                <a:solidFill>
                  <a:schemeClr val="bg1">
                    <a:lumMod val="40000"/>
                    <a:lumOff val="60000"/>
                  </a:schemeClr>
                </a:solidFill>
                <a:latin typeface="Arial" charset="0"/>
              </a:rPr>
              <a:t>الثانى</a:t>
            </a:r>
            <a:endParaRPr lang="en-US" sz="1100" dirty="0">
              <a:solidFill>
                <a:schemeClr val="bg1">
                  <a:lumMod val="40000"/>
                  <a:lumOff val="60000"/>
                </a:schemeClr>
              </a:solidFill>
              <a:latin typeface="Arial" charset="0"/>
            </a:endParaRPr>
          </a:p>
        </p:txBody>
      </p:sp>
      <p:sp>
        <p:nvSpPr>
          <p:cNvPr id="149" name="Rectangle 117">
            <a:extLst>
              <a:ext uri="{FF2B5EF4-FFF2-40B4-BE49-F238E27FC236}">
                <a16:creationId xmlns:a16="http://schemas.microsoft.com/office/drawing/2014/main" id="{A968421C-EEEA-DF43-A287-47CC298A3825}"/>
              </a:ext>
            </a:extLst>
          </p:cNvPr>
          <p:cNvSpPr>
            <a:spLocks noChangeArrowheads="1"/>
          </p:cNvSpPr>
          <p:nvPr/>
        </p:nvSpPr>
        <p:spPr bwMode="auto">
          <a:xfrm rot="17945350">
            <a:off x="6083877" y="1505436"/>
            <a:ext cx="1061189"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08F220"/>
                </a:solidFill>
                <a:latin typeface="Arial" charset="0"/>
              </a:rPr>
              <a:t>ملك المسيح في الأرض</a:t>
            </a:r>
            <a:endParaRPr lang="en-US" sz="1100" dirty="0">
              <a:solidFill>
                <a:srgbClr val="FFEA18"/>
              </a:solidFill>
              <a:latin typeface="Arial" charset="0"/>
            </a:endParaRPr>
          </a:p>
        </p:txBody>
      </p:sp>
      <p:sp>
        <p:nvSpPr>
          <p:cNvPr id="150" name="Rectangle 118">
            <a:extLst>
              <a:ext uri="{FF2B5EF4-FFF2-40B4-BE49-F238E27FC236}">
                <a16:creationId xmlns:a16="http://schemas.microsoft.com/office/drawing/2014/main" id="{BD9CE1A7-C63A-C347-B42A-F611A97CC5FD}"/>
              </a:ext>
            </a:extLst>
          </p:cNvPr>
          <p:cNvSpPr>
            <a:spLocks noChangeArrowheads="1"/>
          </p:cNvSpPr>
          <p:nvPr/>
        </p:nvSpPr>
        <p:spPr bwMode="auto">
          <a:xfrm rot="17945350">
            <a:off x="6404397" y="1386930"/>
            <a:ext cx="1325684" cy="152349"/>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90000"/>
              </a:lnSpc>
              <a:defRPr/>
            </a:pPr>
            <a:r>
              <a:rPr lang="ar-SA" sz="1100" dirty="0">
                <a:latin typeface="Arial" charset="0"/>
              </a:rPr>
              <a:t>دينونة العرش الأبيض العظيم</a:t>
            </a:r>
            <a:endParaRPr lang="en-US" sz="1100" dirty="0">
              <a:latin typeface="Arial" charset="0"/>
            </a:endParaRPr>
          </a:p>
        </p:txBody>
      </p:sp>
      <p:sp>
        <p:nvSpPr>
          <p:cNvPr id="151" name="Rectangle 119">
            <a:extLst>
              <a:ext uri="{FF2B5EF4-FFF2-40B4-BE49-F238E27FC236}">
                <a16:creationId xmlns:a16="http://schemas.microsoft.com/office/drawing/2014/main" id="{99EB8C5A-4759-C248-BFB9-218E495D2A72}"/>
              </a:ext>
            </a:extLst>
          </p:cNvPr>
          <p:cNvSpPr>
            <a:spLocks noChangeArrowheads="1"/>
          </p:cNvSpPr>
          <p:nvPr/>
        </p:nvSpPr>
        <p:spPr bwMode="auto">
          <a:xfrm rot="17945350">
            <a:off x="6761141" y="1325266"/>
            <a:ext cx="1477970" cy="13542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rtl="1">
              <a:lnSpc>
                <a:spcPct val="80000"/>
              </a:lnSpc>
              <a:defRPr/>
            </a:pPr>
            <a:r>
              <a:rPr lang="ar-SA" sz="1100" dirty="0">
                <a:solidFill>
                  <a:srgbClr val="F87B57"/>
                </a:solidFill>
                <a:latin typeface="Arial" charset="0"/>
              </a:rPr>
              <a:t>السماء الجديدة ، الأرض الجديدة</a:t>
            </a:r>
            <a:endParaRPr lang="en-US" sz="1100" dirty="0">
              <a:solidFill>
                <a:srgbClr val="F87B57"/>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1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59" name="Rectangle 19"/>
          <p:cNvSpPr>
            <a:spLocks noChangeArrowheads="1"/>
          </p:cNvSpPr>
          <p:nvPr/>
        </p:nvSpPr>
        <p:spPr bwMode="auto">
          <a:xfrm>
            <a:off x="81010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11</a:t>
            </a:r>
          </a:p>
        </p:txBody>
      </p:sp>
      <p:sp>
        <p:nvSpPr>
          <p:cNvPr id="7" name="Text Box 8"/>
          <p:cNvSpPr txBox="1">
            <a:spLocks noChangeArrowheads="1"/>
          </p:cNvSpPr>
          <p:nvPr/>
        </p:nvSpPr>
        <p:spPr bwMode="auto">
          <a:xfrm>
            <a:off x="417513" y="528638"/>
            <a:ext cx="8629650" cy="646331"/>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600" dirty="0">
                <a:solidFill>
                  <a:schemeClr val="folHlink"/>
                </a:solidFill>
                <a:latin typeface="Arial" charset="0"/>
                <a:ea typeface="Arial" charset="0"/>
                <a:cs typeface="Arial" charset="0"/>
              </a:rPr>
              <a:t>"العمود الفقري" للو</a:t>
            </a:r>
            <a:r>
              <a:rPr lang="ar-JO" sz="3600" dirty="0">
                <a:solidFill>
                  <a:schemeClr val="folHlink"/>
                </a:solidFill>
                <a:latin typeface="Arial" charset="0"/>
                <a:ea typeface="Arial" charset="0"/>
                <a:cs typeface="Arial" charset="0"/>
              </a:rPr>
              <a:t>ح</a:t>
            </a:r>
            <a:r>
              <a:rPr lang="ar-SA" sz="3600" dirty="0">
                <a:solidFill>
                  <a:schemeClr val="folHlink"/>
                </a:solidFill>
                <a:latin typeface="Arial" charset="0"/>
                <a:ea typeface="Arial" charset="0"/>
                <a:cs typeface="Arial" charset="0"/>
              </a:rPr>
              <a:t>ي الكتابي</a:t>
            </a:r>
            <a:endParaRPr lang="en-US" sz="3600" dirty="0">
              <a:solidFill>
                <a:schemeClr val="folHlink"/>
              </a:solidFill>
              <a:latin typeface="Arial" charset="0"/>
              <a:ea typeface="Arial" charset="0"/>
              <a:cs typeface="Arial" charset="0"/>
            </a:endParaRPr>
          </a:p>
        </p:txBody>
      </p:sp>
      <p:sp>
        <p:nvSpPr>
          <p:cNvPr id="8" name="WordArt 11"/>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برنامج عهد الله</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endParaRPr>
          </a:p>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غير</a:t>
            </a:r>
            <a:r>
              <a:rPr lang="ar-JO"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 ال</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rPr>
              <a:t>مشروط</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Helvetica"/>
              <a:ea typeface="Helvetica"/>
              <a:cs typeface="Helvetic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600"/>
                            </p:stCondLst>
                            <p:childTnLst>
                              <p:par>
                                <p:cTn id="12" presetID="23" presetClass="entr" presetSubtype="272" fill="hold" grpId="0" nodeType="afterEffect">
                                  <p:stCondLst>
                                    <p:cond delay="10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2/3*#ppt_w"/>
                                          </p:val>
                                        </p:tav>
                                        <p:tav tm="100000">
                                          <p:val>
                                            <p:strVal val="#ppt_w"/>
                                          </p:val>
                                        </p:tav>
                                      </p:tavLst>
                                    </p:anim>
                                    <p:anim calcmode="lin" valueType="num">
                                      <p:cBhvr>
                                        <p:cTn id="15" dur="500" fill="hold"/>
                                        <p:tgtEl>
                                          <p:spTgt spid="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8950" y="1500188"/>
            <a:ext cx="5588000" cy="4191000"/>
          </a:xfrm>
          <a:prstGeom prst="rect">
            <a:avLst/>
          </a:prstGeom>
          <a:noFill/>
          <a:effectLst>
            <a:outerShdw blurRad="63500" dist="125724" dir="2700000" algn="ctr" rotWithShape="0">
              <a:schemeClr val="bg2">
                <a:alpha val="74998"/>
              </a:schemeClr>
            </a:outerShdw>
          </a:effectLst>
        </p:spPr>
      </p:pic>
      <p:sp>
        <p:nvSpPr>
          <p:cNvPr id="39940" name="Text Box 8"/>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1693"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12</a:t>
            </a:r>
          </a:p>
        </p:txBody>
      </p:sp>
      <p:sp>
        <p:nvSpPr>
          <p:cNvPr id="71694" name="AutoShape 14"/>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9" name="Text Box 4"/>
          <p:cNvSpPr txBox="1">
            <a:spLocks noChangeArrowheads="1"/>
          </p:cNvSpPr>
          <p:nvPr/>
        </p:nvSpPr>
        <p:spPr bwMode="auto">
          <a:xfrm>
            <a:off x="3073400" y="5880100"/>
            <a:ext cx="5880100" cy="400110"/>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2000" dirty="0">
                <a:solidFill>
                  <a:srgbClr val="DDEE5E"/>
                </a:solidFill>
                <a:latin typeface="Arial" charset="0"/>
                <a:ea typeface="Arial" charset="0"/>
                <a:cs typeface="Arial" charset="0"/>
              </a:rPr>
              <a:t>دون ريتشاردسون الأبدية في قلوبهم</a:t>
            </a:r>
            <a:endParaRPr lang="en-US" sz="2000" dirty="0">
              <a:solidFill>
                <a:srgbClr val="DDEE5E"/>
              </a:solidFill>
              <a:latin typeface="Arial" charset="0"/>
              <a:ea typeface="Arial" charset="0"/>
              <a:cs typeface="Arial" charset="0"/>
            </a:endParaRPr>
          </a:p>
        </p:txBody>
      </p:sp>
      <p:sp>
        <p:nvSpPr>
          <p:cNvPr id="11"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لله</a:t>
            </a:r>
            <a:endParaRPr lang="en-US" sz="2400" dirty="0">
              <a:solidFill>
                <a:srgbClr val="DDEE5E"/>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1694"/>
                                        </p:tgtEl>
                                        <p:attrNameLst>
                                          <p:attrName>style.visibility</p:attrName>
                                        </p:attrNameLst>
                                      </p:cBhvr>
                                      <p:to>
                                        <p:strVal val="visible"/>
                                      </p:to>
                                    </p:set>
                                    <p:anim calcmode="lin" valueType="num">
                                      <p:cBhvr>
                                        <p:cTn id="7" dur="500" fill="hold"/>
                                        <p:tgtEl>
                                          <p:spTgt spid="71694"/>
                                        </p:tgtEl>
                                        <p:attrNameLst>
                                          <p:attrName>ppt_w</p:attrName>
                                        </p:attrNameLst>
                                      </p:cBhvr>
                                      <p:tavLst>
                                        <p:tav tm="0">
                                          <p:val>
                                            <p:fltVal val="0"/>
                                          </p:val>
                                        </p:tav>
                                        <p:tav tm="100000">
                                          <p:val>
                                            <p:strVal val="#ppt_w"/>
                                          </p:val>
                                        </p:tav>
                                      </p:tavLst>
                                    </p:anim>
                                    <p:anim calcmode="lin" valueType="num">
                                      <p:cBhvr>
                                        <p:cTn id="8" dur="500" fill="hold"/>
                                        <p:tgtEl>
                                          <p:spTgt spid="71694"/>
                                        </p:tgtEl>
                                        <p:attrNameLst>
                                          <p:attrName>ppt_h</p:attrName>
                                        </p:attrNameLst>
                                      </p:cBhvr>
                                      <p:tavLst>
                                        <p:tav tm="0">
                                          <p:val>
                                            <p:fltVal val="0"/>
                                          </p:val>
                                        </p:tav>
                                        <p:tav tm="100000">
                                          <p:val>
                                            <p:strVal val="#ppt_h"/>
                                          </p:val>
                                        </p:tav>
                                      </p:tavLst>
                                    </p:anim>
                                    <p:anim calcmode="lin" valueType="num">
                                      <p:cBhvr>
                                        <p:cTn id="9" dur="500" fill="hold"/>
                                        <p:tgtEl>
                                          <p:spTgt spid="71694"/>
                                        </p:tgtEl>
                                        <p:attrNameLst>
                                          <p:attrName>ppt_x</p:attrName>
                                        </p:attrNameLst>
                                      </p:cBhvr>
                                      <p:tavLst>
                                        <p:tav tm="0">
                                          <p:val>
                                            <p:fltVal val="0.5"/>
                                          </p:val>
                                        </p:tav>
                                        <p:tav tm="100000">
                                          <p:val>
                                            <p:strVal val="#ppt_x"/>
                                          </p:val>
                                        </p:tav>
                                      </p:tavLst>
                                    </p:anim>
                                    <p:anim calcmode="lin" valueType="num">
                                      <p:cBhvr>
                                        <p:cTn id="10" dur="500" fill="hold"/>
                                        <p:tgtEl>
                                          <p:spTgt spid="7169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 calcmode="lin" valueType="num">
                                      <p:cBhvr>
                                        <p:cTn id="16" dur="500" fill="hold"/>
                                        <p:tgtEl>
                                          <p:spTgt spid="9"/>
                                        </p:tgtEl>
                                        <p:attrNameLst>
                                          <p:attrName>ppt_x</p:attrName>
                                        </p:attrNameLst>
                                      </p:cBhvr>
                                      <p:tavLst>
                                        <p:tav tm="0">
                                          <p:val>
                                            <p:fltVal val="0.5"/>
                                          </p:val>
                                        </p:tav>
                                        <p:tav tm="100000">
                                          <p:val>
                                            <p:strVal val="#ppt_x"/>
                                          </p:val>
                                        </p:tav>
                                      </p:tavLst>
                                    </p:anim>
                                    <p:anim calcmode="lin" valueType="num">
                                      <p:cBhvr>
                                        <p:cTn id="17" dur="500" fill="hold"/>
                                        <p:tgtEl>
                                          <p:spTgt spid="9"/>
                                        </p:tgtEl>
                                        <p:attrNameLst>
                                          <p:attrName>ppt_y</p:attrName>
                                        </p:attrNameLst>
                                      </p:cBhvr>
                                      <p:tavLst>
                                        <p:tav tm="0">
                                          <p:val>
                                            <p:fltVal val="0.5"/>
                                          </p:val>
                                        </p:tav>
                                        <p:tav tm="100000">
                                          <p:val>
                                            <p:strVal val="#ppt_y"/>
                                          </p:val>
                                        </p:tav>
                                      </p:tavLst>
                                    </p:anim>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animBg="1"/>
      <p:bldP spid="9" grpId="0" autoUpdateAnimBg="0"/>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6" name="Rectangle 18"/>
          <p:cNvSpPr>
            <a:spLocks noChangeArrowheads="1"/>
          </p:cNvSpPr>
          <p:nvPr/>
        </p:nvSpPr>
        <p:spPr bwMode="auto">
          <a:xfrm>
            <a:off x="1009650" y="3783013"/>
            <a:ext cx="7510463" cy="119776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r" rtl="1">
              <a:spcBef>
                <a:spcPct val="50000"/>
              </a:spcBef>
              <a:defRPr/>
            </a:pPr>
            <a:r>
              <a:rPr lang="ar-SA" sz="2400" dirty="0">
                <a:solidFill>
                  <a:srgbClr val="FFFF00"/>
                </a:solidFill>
                <a:latin typeface="Arial" charset="0"/>
                <a:ea typeface="Arial" charset="0"/>
                <a:cs typeface="Arial" charset="0"/>
              </a:rPr>
              <a:t>سوف يفتقر - بكل معنى الكلمة - إلى العمود الفقري. وسوف يميل ذلك إلى جعل المسيحيين أقل حماسًا مما لو كانوا ينقلون </a:t>
            </a:r>
            <a:r>
              <a:rPr lang="ar-SA" sz="2400" dirty="0">
                <a:solidFill>
                  <a:srgbClr val="00B050"/>
                </a:solidFill>
                <a:latin typeface="Arial" charset="0"/>
                <a:ea typeface="Arial" charset="0"/>
                <a:cs typeface="Arial" charset="0"/>
              </a:rPr>
              <a:t>البركة</a:t>
            </a:r>
            <a:r>
              <a:rPr lang="ar-SA" sz="2400" dirty="0">
                <a:solidFill>
                  <a:srgbClr val="FFFF00"/>
                </a:solidFill>
                <a:latin typeface="Arial" charset="0"/>
                <a:ea typeface="Arial" charset="0"/>
                <a:cs typeface="Arial" charset="0"/>
              </a:rPr>
              <a:t> التي تلقوها ، ليس فقط لنوعهم الخاص ، ولكن لجميع الناس على وجه الأرض. </a:t>
            </a:r>
            <a:r>
              <a:rPr lang="en-US" sz="2000" i="1" dirty="0">
                <a:solidFill>
                  <a:srgbClr val="DDEE5E"/>
                </a:solidFill>
                <a:latin typeface="Helvetica" charset="0"/>
              </a:rPr>
              <a:t>	   </a:t>
            </a:r>
          </a:p>
        </p:txBody>
      </p:sp>
      <p:sp>
        <p:nvSpPr>
          <p:cNvPr id="73731" name="Rectangle 3"/>
          <p:cNvSpPr>
            <a:spLocks noChangeArrowheads="1"/>
          </p:cNvSpPr>
          <p:nvPr/>
        </p:nvSpPr>
        <p:spPr bwMode="auto">
          <a:xfrm>
            <a:off x="990600" y="552450"/>
            <a:ext cx="7083425" cy="95154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DDEE5E"/>
                </a:solidFill>
                <a:latin typeface="Arial" charset="0"/>
                <a:ea typeface="Arial" charset="0"/>
                <a:cs typeface="Arial" charset="0"/>
              </a:rPr>
              <a:t>"العمود الفقري" للوحي الكتابي:</a:t>
            </a:r>
          </a:p>
          <a:p>
            <a:pPr algn="ctr" rtl="1">
              <a:defRPr/>
            </a:pPr>
            <a:r>
              <a:rPr lang="ar-SA" sz="2800" dirty="0">
                <a:solidFill>
                  <a:srgbClr val="DDEE5E"/>
                </a:solidFill>
                <a:latin typeface="Arial" charset="0"/>
                <a:ea typeface="Arial" charset="0"/>
                <a:cs typeface="Arial" charset="0"/>
              </a:rPr>
              <a:t>برنامج العهد غير المشروط لله</a:t>
            </a:r>
            <a:endParaRPr lang="en-US" sz="2800" dirty="0">
              <a:solidFill>
                <a:srgbClr val="DDEE5E"/>
              </a:solidFill>
              <a:latin typeface="Arial" charset="0"/>
              <a:ea typeface="Arial" charset="0"/>
              <a:cs typeface="Arial" charset="0"/>
            </a:endParaRPr>
          </a:p>
        </p:txBody>
      </p:sp>
      <p:sp>
        <p:nvSpPr>
          <p:cNvPr id="73733" name="Text Box 5"/>
          <p:cNvSpPr txBox="1">
            <a:spLocks noChangeArrowheads="1"/>
          </p:cNvSpPr>
          <p:nvPr/>
        </p:nvSpPr>
        <p:spPr bwMode="auto">
          <a:xfrm>
            <a:off x="3073400" y="5880100"/>
            <a:ext cx="5880100" cy="396875"/>
          </a:xfrm>
          <a:prstGeom prst="rect">
            <a:avLst/>
          </a:prstGeom>
          <a:noFill/>
          <a:ln w="9525">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rtl="1">
              <a:spcBef>
                <a:spcPct val="50000"/>
              </a:spcBef>
              <a:defRPr/>
            </a:pPr>
            <a:r>
              <a:rPr lang="ar-SA" sz="2000" dirty="0">
                <a:solidFill>
                  <a:srgbClr val="DDEE5E"/>
                </a:solidFill>
                <a:latin typeface="Arial" charset="0"/>
                <a:ea typeface="Arial" charset="0"/>
                <a:cs typeface="Arial" charset="0"/>
              </a:rPr>
              <a:t>دون ريتشاردسون الأبدية في قلوبهم ، ١٦٣</a:t>
            </a:r>
            <a:endParaRPr lang="en-US" sz="2000" dirty="0">
              <a:solidFill>
                <a:srgbClr val="DDEE5E"/>
              </a:solidFill>
              <a:latin typeface="Arial" charset="0"/>
              <a:ea typeface="Arial" charset="0"/>
              <a:cs typeface="Arial" charset="0"/>
            </a:endParaRPr>
          </a:p>
        </p:txBody>
      </p:sp>
      <p:sp>
        <p:nvSpPr>
          <p:cNvPr id="41988" name="Text Box 10"/>
          <p:cNvSpPr txBox="1">
            <a:spLocks noChangeArrowheads="1"/>
          </p:cNvSpPr>
          <p:nvPr/>
        </p:nvSpPr>
        <p:spPr bwMode="auto">
          <a:xfrm>
            <a:off x="8855075" y="6350"/>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3744" name="Rectangle 1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13</a:t>
            </a:r>
          </a:p>
        </p:txBody>
      </p:sp>
      <p:sp>
        <p:nvSpPr>
          <p:cNvPr id="41990" name="Text Box 17"/>
          <p:cNvSpPr txBox="1">
            <a:spLocks noChangeArrowheads="1"/>
          </p:cNvSpPr>
          <p:nvPr/>
        </p:nvSpPr>
        <p:spPr bwMode="auto">
          <a:xfrm>
            <a:off x="8567738" y="6429375"/>
            <a:ext cx="1841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sp>
        <p:nvSpPr>
          <p:cNvPr id="73747" name="Oval 19"/>
          <p:cNvSpPr>
            <a:spLocks noChangeArrowheads="1"/>
          </p:cNvSpPr>
          <p:nvPr/>
        </p:nvSpPr>
        <p:spPr bwMode="auto">
          <a:xfrm>
            <a:off x="2873829" y="4102495"/>
            <a:ext cx="1212979" cy="5588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41992" name="Text Box 21"/>
          <p:cNvSpPr txBox="1">
            <a:spLocks noChangeArrowheads="1"/>
          </p:cNvSpPr>
          <p:nvPr/>
        </p:nvSpPr>
        <p:spPr bwMode="auto">
          <a:xfrm>
            <a:off x="8588375"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
        <p:nvSpPr>
          <p:cNvPr id="73737" name="Rectangle 9"/>
          <p:cNvSpPr>
            <a:spLocks noChangeArrowheads="1"/>
          </p:cNvSpPr>
          <p:nvPr/>
        </p:nvSpPr>
        <p:spPr bwMode="auto">
          <a:xfrm>
            <a:off x="993775" y="1885950"/>
            <a:ext cx="7231063" cy="205953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r" rtl="1">
              <a:spcBef>
                <a:spcPct val="50000"/>
              </a:spcBef>
              <a:defRPr/>
            </a:pPr>
            <a:r>
              <a:rPr lang="ar-SA" sz="3200" u="sng" dirty="0">
                <a:solidFill>
                  <a:srgbClr val="FFFFFF"/>
                </a:solidFill>
                <a:latin typeface="Arial" charset="0"/>
                <a:ea typeface="Arial" charset="0"/>
                <a:cs typeface="Arial" charset="0"/>
              </a:rPr>
              <a:t>العهد الإبراهيمي </a:t>
            </a:r>
            <a:r>
              <a:rPr lang="ar-SA" sz="2400" dirty="0">
                <a:solidFill>
                  <a:srgbClr val="FFFF00"/>
                </a:solidFill>
                <a:latin typeface="Helvetica" charset="0"/>
              </a:rPr>
              <a:t>... </a:t>
            </a:r>
            <a:r>
              <a:rPr lang="ar-SA" sz="3200" dirty="0">
                <a:solidFill>
                  <a:srgbClr val="FFFF00"/>
                </a:solidFill>
                <a:latin typeface="Arial" charset="0"/>
                <a:ea typeface="Arial" charset="0"/>
                <a:cs typeface="Arial" charset="0"/>
              </a:rPr>
              <a:t>هو العمود الفقري للكتاب المقدس - العمود الفقري للوحي الخاص. التعليم الذي لا يعترف بأن العمود الفقري سيكون له حتمًا بعض الضعف حوله</a:t>
            </a:r>
            <a:r>
              <a:rPr lang="ar-SA" sz="3200" i="1" u="sng" dirty="0">
                <a:solidFill>
                  <a:srgbClr val="FFFFFF"/>
                </a:solidFill>
                <a:latin typeface="Arial" charset="0"/>
                <a:ea typeface="Arial" charset="0"/>
                <a:cs typeface="Arial" charset="0"/>
              </a:rPr>
              <a:t>.</a:t>
            </a:r>
            <a:endParaRPr lang="en-US" sz="2800" i="1" dirty="0">
              <a:solidFill>
                <a:srgbClr val="DDEE5E"/>
              </a:solidFill>
              <a:latin typeface="Arial" charset="0"/>
              <a:ea typeface="Arial" charset="0"/>
              <a:cs typeface="Arial" charset="0"/>
            </a:endParaRPr>
          </a:p>
        </p:txBody>
      </p:sp>
    </p:spTree>
    <p:extLst>
      <p:ext uri="{BB962C8B-B14F-4D97-AF65-F5344CB8AC3E}">
        <p14:creationId xmlns:p14="http://schemas.microsoft.com/office/powerpoint/2010/main" val="1765059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368300" y="1619250"/>
            <a:ext cx="8458200" cy="4583306"/>
          </a:xfrm>
          <a:prstGeom prst="rect">
            <a:avLst/>
          </a:prstGeom>
          <a:noFill/>
          <a:ln w="12700">
            <a:noFill/>
            <a:miter lim="800000"/>
            <a:headEnd/>
            <a:tailEnd/>
          </a:ln>
          <a:effectLst/>
        </p:spPr>
        <p:txBody>
          <a:bodyPr lIns="90487" tIns="44450" rIns="90487" bIns="44450">
            <a:spAutoFit/>
          </a:bodyPr>
          <a:lstStyle/>
          <a:p>
            <a:pPr algn="ctr" rtl="1">
              <a:spcBef>
                <a:spcPct val="50000"/>
              </a:spcBef>
              <a:defRPr/>
            </a:pPr>
            <a:r>
              <a:rPr lang="ar-SA" sz="40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فيما يتعلق بكلمة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r>
              <a:rPr lang="ar-SA" sz="4000" u="sng" dirty="0">
                <a:effectLst>
                  <a:outerShdw blurRad="50800" dist="76200" dir="2700000" algn="tl" rotWithShape="0">
                    <a:srgbClr val="000000">
                      <a:alpha val="87000"/>
                    </a:srgbClr>
                  </a:outerShdw>
                </a:effectLst>
                <a:latin typeface="Arial" charset="0"/>
                <a:ea typeface="Arial" charset="0"/>
                <a:cs typeface="Arial" charset="0"/>
              </a:rPr>
              <a:t>خطية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endParaRPr lang="en-US" sz="24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endParaRP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بالعبرية واليونانية:</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سوء سلوك</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إثم</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تجاوز</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شر</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تعدي</a:t>
            </a:r>
          </a:p>
          <a:p>
            <a:pPr algn="ctr" rtl="1">
              <a:spcBef>
                <a:spcPct val="50000"/>
              </a:spcBef>
              <a:defRPr/>
            </a:pPr>
            <a:r>
              <a:rPr lang="ar-SA"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شرير...</a:t>
            </a:r>
            <a:endParaRPr lang="en-US" sz="24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endParaRPr>
          </a:p>
        </p:txBody>
      </p:sp>
      <p:sp>
        <p:nvSpPr>
          <p:cNvPr id="66563" name="Rectangle 3"/>
          <p:cNvSpPr>
            <a:spLocks noChangeArrowheads="1"/>
          </p:cNvSpPr>
          <p:nvPr/>
        </p:nvSpPr>
        <p:spPr bwMode="auto">
          <a:xfrm>
            <a:off x="990600" y="552450"/>
            <a:ext cx="7083425" cy="82843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الله</a:t>
            </a:r>
            <a:endParaRPr lang="en-US" sz="2400" dirty="0">
              <a:solidFill>
                <a:srgbClr val="DDEE5E"/>
              </a:solidFill>
              <a:latin typeface="Arial" charset="0"/>
              <a:ea typeface="Arial" charset="0"/>
              <a:cs typeface="Arial" charset="0"/>
            </a:endParaRPr>
          </a:p>
        </p:txBody>
      </p:sp>
      <p:sp>
        <p:nvSpPr>
          <p:cNvPr id="44035"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571" name="Text Box 11"/>
          <p:cNvSpPr txBox="1">
            <a:spLocks noChangeArrowheads="1"/>
          </p:cNvSpPr>
          <p:nvPr/>
        </p:nvSpPr>
        <p:spPr bwMode="auto">
          <a:xfrm>
            <a:off x="368300" y="5749386"/>
            <a:ext cx="3529932" cy="523220"/>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wrap="squar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800" dirty="0">
                <a:solidFill>
                  <a:srgbClr val="FFFF00"/>
                </a:solidFill>
                <a:latin typeface="Arial" charset="0"/>
                <a:ea typeface="Arial" charset="0"/>
                <a:cs typeface="Arial" charset="0"/>
              </a:rPr>
              <a:t>المساعد الدراسي # ١٠</a:t>
            </a:r>
            <a:endParaRPr lang="en-US" sz="2800" dirty="0">
              <a:solidFill>
                <a:srgbClr val="FFFF00"/>
              </a:solidFill>
              <a:latin typeface="Arial" charset="0"/>
              <a:ea typeface="Arial" charset="0"/>
              <a:cs typeface="Arial" charset="0"/>
            </a:endParaRPr>
          </a:p>
        </p:txBody>
      </p:sp>
      <p:sp>
        <p:nvSpPr>
          <p:cNvPr id="6657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14</a:t>
            </a:r>
          </a:p>
        </p:txBody>
      </p:sp>
      <p:sp>
        <p:nvSpPr>
          <p:cNvPr id="44038" name="Text Box 15"/>
          <p:cNvSpPr txBox="1">
            <a:spLocks noChangeArrowheads="1"/>
          </p:cNvSpPr>
          <p:nvPr/>
        </p:nvSpPr>
        <p:spPr bwMode="auto">
          <a:xfrm>
            <a:off x="8588283" y="6452186"/>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٨</a:t>
            </a:r>
            <a:endParaRPr lang="en-US" dirty="0">
              <a:solidFill>
                <a:srgbClr val="FFFFFF"/>
              </a:solidFill>
            </a:endParaRPr>
          </a:p>
        </p:txBody>
      </p:sp>
    </p:spTree>
    <p:extLst>
      <p:ext uri="{BB962C8B-B14F-4D97-AF65-F5344CB8AC3E}">
        <p14:creationId xmlns:p14="http://schemas.microsoft.com/office/powerpoint/2010/main" val="145601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Text Box 9"/>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6087" name="Text Box 16"/>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400">
              <a:solidFill>
                <a:srgbClr val="FFFFFF"/>
              </a:solidFill>
              <a:latin typeface="Arial" charset="0"/>
            </a:endParaRPr>
          </a:p>
        </p:txBody>
      </p:sp>
      <p:sp>
        <p:nvSpPr>
          <p:cNvPr id="347154"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15</a:t>
            </a:r>
          </a:p>
        </p:txBody>
      </p:sp>
      <p:sp>
        <p:nvSpPr>
          <p:cNvPr id="46089" name="Text Box 19"/>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
        <p:nvSpPr>
          <p:cNvPr id="14" name="AutoShape 11"/>
          <p:cNvSpPr>
            <a:spLocks noChangeArrowheads="1"/>
          </p:cNvSpPr>
          <p:nvPr/>
        </p:nvSpPr>
        <p:spPr bwMode="auto">
          <a:xfrm>
            <a:off x="149290" y="204787"/>
            <a:ext cx="8883711" cy="5419475"/>
          </a:xfrm>
          <a:prstGeom prst="cloudCallout">
            <a:avLst>
              <a:gd name="adj1" fmla="val -40417"/>
              <a:gd name="adj2" fmla="val 66894"/>
            </a:avLst>
          </a:prstGeom>
          <a:solidFill>
            <a:srgbClr val="336600"/>
          </a:solidFill>
          <a:ln w="9525">
            <a:solidFill>
              <a:schemeClr val="tx1"/>
            </a:solidFill>
            <a:round/>
            <a:headEnd/>
            <a:tailEnd/>
          </a:ln>
          <a:effectLst>
            <a:outerShdw blurRad="63500" dist="80822" dir="4231758" algn="ctr" rotWithShape="0">
              <a:schemeClr val="bg2">
                <a:alpha val="74998"/>
              </a:schemeClr>
            </a:outerShdw>
          </a:effectLst>
        </p:spPr>
        <p:txBody>
          <a:bodyPr wrap="none" anchor="ctr"/>
          <a:lstStyle/>
          <a:p>
            <a:pPr algn="ctr">
              <a:defRPr/>
            </a:pPr>
            <a:endParaRPr lang="en-US" b="0"/>
          </a:p>
        </p:txBody>
      </p:sp>
      <p:sp>
        <p:nvSpPr>
          <p:cNvPr id="15" name="Text Box 12"/>
          <p:cNvSpPr txBox="1">
            <a:spLocks noChangeArrowheads="1"/>
          </p:cNvSpPr>
          <p:nvPr/>
        </p:nvSpPr>
        <p:spPr bwMode="auto">
          <a:xfrm>
            <a:off x="643349" y="700461"/>
            <a:ext cx="8078993" cy="2251116"/>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5400" dirty="0">
                <a:effectLst>
                  <a:outerShdw blurRad="50800" dist="88900" dir="2700000" algn="tl" rotWithShape="0">
                    <a:srgbClr val="000000"/>
                  </a:outerShdw>
                </a:effectLst>
                <a:latin typeface="Arial" charset="0"/>
                <a:ea typeface="Arial" charset="0"/>
                <a:cs typeface="Arial" charset="0"/>
              </a:rPr>
              <a:t>لكن! ... </a:t>
            </a:r>
          </a:p>
          <a:p>
            <a:pPr algn="ctr" rtl="1">
              <a:spcBef>
                <a:spcPct val="50000"/>
              </a:spcBef>
              <a:defRPr/>
            </a:pPr>
            <a:r>
              <a:rPr lang="ar-SA" sz="5400" dirty="0">
                <a:effectLst>
                  <a:outerShdw blurRad="50800" dist="88900" dir="2700000" algn="tl" rotWithShape="0">
                    <a:srgbClr val="000000"/>
                  </a:outerShdw>
                </a:effectLst>
                <a:latin typeface="Arial" charset="0"/>
                <a:ea typeface="Arial" charset="0"/>
                <a:cs typeface="Arial" charset="0"/>
              </a:rPr>
              <a:t>أنت تفكر على الأرجح ...</a:t>
            </a:r>
            <a:endParaRPr lang="en-US" sz="5400" dirty="0">
              <a:effectLst>
                <a:outerShdw blurRad="50800" dist="88900" dir="2700000" algn="tl" rotWithShape="0">
                  <a:srgbClr val="000000"/>
                </a:outerShdw>
              </a:effectLst>
              <a:latin typeface="Arial" charset="0"/>
              <a:ea typeface="Arial" charset="0"/>
              <a:cs typeface="Arial" charset="0"/>
            </a:endParaRPr>
          </a:p>
        </p:txBody>
      </p:sp>
      <p:sp>
        <p:nvSpPr>
          <p:cNvPr id="16" name="Text Box 13"/>
          <p:cNvSpPr txBox="1">
            <a:spLocks noChangeArrowheads="1"/>
          </p:cNvSpPr>
          <p:nvPr/>
        </p:nvSpPr>
        <p:spPr bwMode="auto">
          <a:xfrm>
            <a:off x="149290" y="3447250"/>
            <a:ext cx="9199984" cy="1785084"/>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4400" dirty="0">
                <a:effectLst>
                  <a:outerShdw blurRad="50800" dist="88900" dir="2700000" algn="tl" rotWithShape="0">
                    <a:srgbClr val="000000"/>
                  </a:outerShdw>
                </a:effectLst>
              </a:rPr>
              <a:t>…</a:t>
            </a:r>
            <a:r>
              <a:rPr lang="ar-SA" sz="4400" dirty="0">
                <a:effectLst>
                  <a:outerShdw blurRad="50800" dist="88900" dir="2700000" algn="tl" rotWithShape="0">
                    <a:srgbClr val="000000"/>
                  </a:outerShdw>
                </a:effectLst>
                <a:latin typeface="Arial" charset="0"/>
                <a:ea typeface="Arial" charset="0"/>
                <a:cs typeface="Arial" charset="0"/>
              </a:rPr>
              <a:t>في أي مكان في العالم يكون ذلك</a:t>
            </a:r>
          </a:p>
          <a:p>
            <a:pPr algn="ctr">
              <a:spcBef>
                <a:spcPct val="50000"/>
              </a:spcBef>
              <a:defRPr/>
            </a:pPr>
            <a:r>
              <a:rPr lang="ar-SA" sz="4400" dirty="0">
                <a:effectLst>
                  <a:outerShdw blurRad="50800" dist="88900" dir="2700000" algn="tl" rotWithShape="0">
                    <a:srgbClr val="000000"/>
                  </a:outerShdw>
                </a:effectLst>
                <a:latin typeface="Arial" charset="0"/>
                <a:ea typeface="Arial" charset="0"/>
                <a:cs typeface="Arial" charset="0"/>
              </a:rPr>
              <a:t> الهدف ؟</a:t>
            </a:r>
            <a:endParaRPr lang="en-US" sz="4400" dirty="0">
              <a:effectLst>
                <a:outerShdw blurRad="50800" dist="88900" dir="2700000" algn="tl" rotWithShape="0">
                  <a:srgbClr val="000000"/>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48130"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4231"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16</a:t>
            </a:r>
          </a:p>
        </p:txBody>
      </p:sp>
      <p:grpSp>
        <p:nvGrpSpPr>
          <p:cNvPr id="2" name="Group 18"/>
          <p:cNvGrpSpPr>
            <a:grpSpLocks/>
          </p:cNvGrpSpPr>
          <p:nvPr/>
        </p:nvGrpSpPr>
        <p:grpSpPr bwMode="auto">
          <a:xfrm>
            <a:off x="2147888" y="0"/>
            <a:ext cx="952500" cy="6581775"/>
            <a:chOff x="1344" y="146"/>
            <a:chExt cx="600" cy="3883"/>
          </a:xfrm>
        </p:grpSpPr>
        <p:sp>
          <p:nvSpPr>
            <p:cNvPr id="48139" name="AutoShape 19"/>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140" name="Oval 20"/>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48141" name="Rectangle 21" descr="Cork"/>
            <p:cNvSpPr>
              <a:spLocks noChangeArrowheads="1"/>
            </p:cNvSpPr>
            <p:nvPr/>
          </p:nvSpPr>
          <p:spPr bwMode="auto">
            <a:xfrm>
              <a:off x="1642" y="146"/>
              <a:ext cx="27" cy="2859"/>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564230" name="Text Box 6"/>
          <p:cNvSpPr txBox="1">
            <a:spLocks noChangeArrowheads="1"/>
          </p:cNvSpPr>
          <p:nvPr/>
        </p:nvSpPr>
        <p:spPr bwMode="auto">
          <a:xfrm>
            <a:off x="198438" y="3748088"/>
            <a:ext cx="8613775" cy="523220"/>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800" dirty="0">
                <a:solidFill>
                  <a:srgbClr val="66FF78"/>
                </a:solidFill>
                <a:latin typeface="Arial" charset="0"/>
                <a:ea typeface="Arial" charset="0"/>
                <a:cs typeface="Arial" charset="0"/>
              </a:rPr>
              <a:t>للحصول على خط الكمال هذا ... انتقل مباشرة إلى الكتابة!</a:t>
            </a:r>
            <a:endParaRPr lang="en-US" sz="1800" b="0" dirty="0">
              <a:latin typeface="Arial" charset="0"/>
              <a:ea typeface="Arial" charset="0"/>
              <a:cs typeface="Arial" charset="0"/>
            </a:endParaRPr>
          </a:p>
        </p:txBody>
      </p:sp>
      <p:sp>
        <p:nvSpPr>
          <p:cNvPr id="564226" name="Rectangle 2"/>
          <p:cNvSpPr>
            <a:spLocks noChangeArrowheads="1"/>
          </p:cNvSpPr>
          <p:nvPr/>
        </p:nvSpPr>
        <p:spPr bwMode="auto">
          <a:xfrm>
            <a:off x="355600" y="1627188"/>
            <a:ext cx="84582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0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فيما يتعلق بكلمة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r>
              <a:rPr lang="ar-SA" sz="4000" u="sng" dirty="0">
                <a:effectLst>
                  <a:outerShdw blurRad="50800" dist="76200" dir="2700000" algn="tl" rotWithShape="0">
                    <a:srgbClr val="000000">
                      <a:alpha val="87000"/>
                    </a:srgbClr>
                  </a:outerShdw>
                </a:effectLst>
                <a:latin typeface="Arial" charset="0"/>
                <a:ea typeface="Arial" charset="0"/>
                <a:cs typeface="Arial" charset="0"/>
              </a:rPr>
              <a:t>خطية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endParaRPr lang="en-US" sz="24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endParaRPr>
          </a:p>
        </p:txBody>
      </p:sp>
      <p:sp>
        <p:nvSpPr>
          <p:cNvPr id="564227"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الله</a:t>
            </a:r>
            <a:endParaRPr lang="en-US" sz="2400" dirty="0">
              <a:solidFill>
                <a:srgbClr val="DDEE5E"/>
              </a:solidFill>
              <a:latin typeface="Arial" charset="0"/>
              <a:ea typeface="Arial" charset="0"/>
              <a:cs typeface="Arial" charset="0"/>
            </a:endParaRPr>
          </a:p>
        </p:txBody>
      </p:sp>
      <p:sp>
        <p:nvSpPr>
          <p:cNvPr id="48136" name="Text Box 22"/>
          <p:cNvSpPr txBox="1">
            <a:spLocks noChangeArrowheads="1"/>
          </p:cNvSpPr>
          <p:nvPr/>
        </p:nvSpPr>
        <p:spPr bwMode="auto">
          <a:xfrm>
            <a:off x="457200" y="2743200"/>
            <a:ext cx="821531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ar-SA" sz="3200" dirty="0">
                <a:solidFill>
                  <a:schemeClr val="folHlink"/>
                </a:solidFill>
                <a:latin typeface="Arial" charset="0"/>
                <a:ea typeface="Arial" charset="0"/>
                <a:cs typeface="Arial" charset="0"/>
              </a:rPr>
              <a:t>في العبرية واليونانية معناها : إخطاء الهدف</a:t>
            </a:r>
            <a:endParaRPr lang="en-US" sz="3200" dirty="0">
              <a:latin typeface="Arial" charset="0"/>
              <a:ea typeface="Arial" charset="0"/>
              <a:cs typeface="Arial" charset="0"/>
            </a:endParaRPr>
          </a:p>
        </p:txBody>
      </p:sp>
      <p:sp>
        <p:nvSpPr>
          <p:cNvPr id="48137" name="Text Box 23"/>
          <p:cNvSpPr txBox="1">
            <a:spLocks noChangeArrowheads="1"/>
          </p:cNvSpPr>
          <p:nvPr/>
        </p:nvSpPr>
        <p:spPr bwMode="auto">
          <a:xfrm>
            <a:off x="86010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١</a:t>
            </a:r>
            <a:endParaRPr lang="en-US" dirty="0">
              <a:solidFill>
                <a:srgbClr val="FFFFFF"/>
              </a:solidFill>
            </a:endParaRPr>
          </a:p>
        </p:txBody>
      </p:sp>
      <p:sp>
        <p:nvSpPr>
          <p:cNvPr id="564249" name="Text Box 25"/>
          <p:cNvSpPr txBox="1">
            <a:spLocks noChangeArrowheads="1"/>
          </p:cNvSpPr>
          <p:nvPr/>
        </p:nvSpPr>
        <p:spPr bwMode="auto">
          <a:xfrm>
            <a:off x="3192463" y="5130800"/>
            <a:ext cx="5495925" cy="1323439"/>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4000" b="0" dirty="0">
                <a:latin typeface="Arial" charset="0"/>
                <a:ea typeface="Arial" charset="0"/>
                <a:cs typeface="Arial" charset="0"/>
              </a:rPr>
              <a:t>"كونوا كاملين ، لأن أباكم السماوي كامل." </a:t>
            </a:r>
            <a:r>
              <a:rPr lang="en-US" altLang="ja-JP" sz="2400" i="1" dirty="0">
                <a:latin typeface="Helvetica" charset="0"/>
              </a:rPr>
              <a:t>		</a:t>
            </a:r>
            <a:r>
              <a:rPr lang="ar-SA" altLang="ja-JP" sz="2400" dirty="0">
                <a:latin typeface="Arial" charset="0"/>
                <a:ea typeface="Arial" charset="0"/>
                <a:cs typeface="Arial" charset="0"/>
              </a:rPr>
              <a:t>متى ٥ : ٤٨</a:t>
            </a:r>
            <a:endParaRPr lang="en-US" sz="2400" dirty="0">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4475" y="649288"/>
            <a:ext cx="8813800" cy="5472112"/>
            <a:chOff x="244" y="409"/>
            <a:chExt cx="5552" cy="3447"/>
          </a:xfrm>
        </p:grpSpPr>
        <p:sp>
          <p:nvSpPr>
            <p:cNvPr id="634883" name="Text Box 3"/>
            <p:cNvSpPr txBox="1">
              <a:spLocks noChangeArrowheads="1"/>
            </p:cNvSpPr>
            <p:nvPr/>
          </p:nvSpPr>
          <p:spPr bwMode="auto">
            <a:xfrm>
              <a:off x="244" y="409"/>
              <a:ext cx="5552" cy="304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defRPr/>
              </a:pPr>
              <a:endParaRPr lang="en-US" sz="1200" dirty="0">
                <a:latin typeface="Skia" charset="0"/>
              </a:endParaRPr>
            </a:p>
            <a:p>
              <a:pPr algn="ctr">
                <a:defRPr/>
              </a:pPr>
              <a:r>
                <a:rPr lang="en-US" sz="1200" dirty="0">
                  <a:latin typeface="Skia" charset="0"/>
                </a:rPr>
                <a:t>ABBA…ADVOCATE…ALMIGHTY…ALPHA…AMEN…ANCIENT OF DAYS…</a:t>
              </a:r>
            </a:p>
            <a:p>
              <a:pPr algn="ctr">
                <a:defRPr/>
              </a:pPr>
              <a:r>
                <a:rPr lang="en-US" sz="1200" dirty="0">
                  <a:latin typeface="Skia" charset="0"/>
                </a:rPr>
                <a:t>ANOINTED ONE…APOSTLE AND HIGH PRIEST…ARM OF THE LORD…</a:t>
              </a:r>
            </a:p>
            <a:p>
              <a:pPr algn="ctr">
                <a:defRPr/>
              </a:pPr>
              <a:r>
                <a:rPr lang="en-US" sz="1200" dirty="0">
                  <a:latin typeface="Skia" charset="0"/>
                </a:rPr>
                <a:t>AUTHOR OF LIFE…AUTHOR OF OUR FAITH…BEGINNING AND THE END…</a:t>
              </a:r>
            </a:p>
            <a:p>
              <a:pPr algn="ctr">
                <a:defRPr/>
              </a:pPr>
              <a:r>
                <a:rPr lang="en-US" sz="1200" dirty="0">
                  <a:latin typeface="Skia" charset="0"/>
                </a:rPr>
                <a:t>BLESSED AND ONLY RULER…BRANCH…BREAD OF LIFE…BREAD OF GOD… BRIDE GROOM…BRIGHT MORNING STAR…CHIEF SHEPHERD…CHOSEN ONE…</a:t>
              </a:r>
              <a:r>
                <a:rPr lang="en-US" sz="1200" i="1" u="sng" dirty="0">
                  <a:latin typeface="Skia" charset="0"/>
                </a:rPr>
                <a:t>CHRIST</a:t>
              </a:r>
              <a:r>
                <a:rPr lang="en-US" sz="1200" dirty="0">
                  <a:latin typeface="Skia" charset="0"/>
                </a:rPr>
                <a:t>…CHRIST OF GOD…</a:t>
              </a:r>
              <a:r>
                <a:rPr lang="en-US" sz="1200" i="1" u="sng" dirty="0">
                  <a:latin typeface="Skia" charset="0"/>
                </a:rPr>
                <a:t>CHRIST THE LORD</a:t>
              </a:r>
              <a:r>
                <a:rPr lang="en-US" sz="1200" dirty="0">
                  <a:latin typeface="Skia" charset="0"/>
                </a:rPr>
                <a:t>…CHRIST THE SON OF THE LIVING GOD… COMFORTER…COMMANDER…CONSOLATION OF ISRAEL…CONSUMING FIRE…CORNER STONE…COUNSELOR… CREATOR…DELIVERER…. DESIRED OF ALL NATIONS… DOOR…EL SHADDAI…ETERNAL GOD… EVERLASTING FATHER…EXACT REPRESENTATION OF HIS BEING… FAITHFUL AND TRUE…FAITHFUL WITNESS…FATHER… FIRSTBORN OVER ALL CREATION….FIRST FRUITS… FOUNDATION…FRIEND OF TAX COLLECTORS AND SINNERS…GENTLE WHISPER…GIFT OF GOD…GLORY OF THE LORD…</a:t>
              </a:r>
              <a:r>
                <a:rPr lang="en-US" sz="1200" i="1" u="sng" dirty="0">
                  <a:latin typeface="Skia" charset="0"/>
                </a:rPr>
                <a:t>GOD</a:t>
              </a:r>
              <a:r>
                <a:rPr lang="en-US" sz="1200" dirty="0">
                  <a:latin typeface="Skia" charset="0"/>
                </a:rPr>
                <a:t>…</a:t>
              </a:r>
              <a:r>
                <a:rPr lang="en-US" sz="1200" i="1" u="sng" dirty="0">
                  <a:latin typeface="Skia" charset="0"/>
                </a:rPr>
                <a:t>GOD ALMIGHTY</a:t>
              </a:r>
              <a:r>
                <a:rPr lang="en-US" sz="1200" dirty="0">
                  <a:latin typeface="Skia"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sz="1200" i="1" u="sng" dirty="0">
                  <a:latin typeface="Skia" charset="0"/>
                </a:rPr>
                <a:t>JESUS</a:t>
              </a:r>
              <a:r>
                <a:rPr lang="en-US" sz="1200" dirty="0">
                  <a:latin typeface="Skia" charset="0"/>
                </a:rPr>
                <a:t>…JESUS CHRIST OUR LORD…JUDGE…KING…KING ETERNAL…KING OF KINGS…KING OF THE AGES…LAMB OF GOD…LAST ADAM…LAW GIVER…LEADER… LIFE…LIGHT OF THE WORLD…LIKE AN EAGLE…LILY OF THE VALLEY…LION OF THE TRIBE OF JUDAH…LIVING STONE…LIVING WATER…LORD…LORD GOD ALMIGHTY…</a:t>
              </a:r>
              <a:r>
                <a:rPr lang="en-US" sz="1200" i="1" u="sng" dirty="0">
                  <a:latin typeface="Skia" charset="0"/>
                </a:rPr>
                <a:t>LORD JESUS CHRIST</a:t>
              </a:r>
              <a:r>
                <a:rPr lang="en-US" sz="1200" dirty="0">
                  <a:latin typeface="Skia" charset="0"/>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fr-FR" altLang="ja-JP" sz="1200" dirty="0">
                  <a:latin typeface="Skia" charset="0"/>
                </a:rPr>
                <a:t>'</a:t>
              </a:r>
              <a:r>
                <a:rPr lang="en-US" altLang="ja-JP" sz="1200" dirty="0">
                  <a:latin typeface="Skia" charset="0"/>
                </a:rPr>
                <a:t>S GLORY…REDEEMER…REFINER</a:t>
              </a:r>
              <a:r>
                <a:rPr lang="fr-FR" altLang="ja-JP" sz="1200" dirty="0">
                  <a:latin typeface="Skia" charset="0"/>
                </a:rPr>
                <a:t>'</a:t>
              </a:r>
              <a:r>
                <a:rPr lang="en-US" altLang="ja-JP" sz="1200" dirty="0">
                  <a:latin typeface="Skia" charset="0"/>
                </a:rPr>
                <a:t>S FIRE…RESURRECTION AND THE LIFE…RIGHTEOUS ONE…ROCK…ROOT OF DAVID…ROSE OF SHARON…RULER OF GOD</a:t>
              </a:r>
              <a:r>
                <a:rPr lang="fr-FR" altLang="ja-JP" sz="1200" dirty="0">
                  <a:latin typeface="Skia" charset="0"/>
                </a:rPr>
                <a:t>'</a:t>
              </a:r>
              <a:r>
                <a:rPr lang="en-US" altLang="ja-JP" sz="1200" dirty="0">
                  <a:latin typeface="Skia" charset="0"/>
                </a:rPr>
                <a:t>S CREATION…RULER OF THE KINGS OF THE EARTH…RULER OVER ISRAEL…SAVIOR…SCEPTER OUT OF ISRAEL…SEED…SERVANT…SHEPHERD AND OVERSEER OF YOUR SOULS…SHIELD…SON OF DAVID…SON OF GOD…STAR OUT OF JACOB…STONE…SON OF RIGHTEOUSNESS… TEACHER…TRUE LIGHT…TRUTH…VINE…WISDOM OF GOD…WONDERFUL COUNSELOR…WORD…WORD OF GOD.</a:t>
              </a:r>
              <a:endParaRPr lang="en-US" sz="1200" dirty="0">
                <a:latin typeface="Skia" charset="0"/>
              </a:endParaRPr>
            </a:p>
          </p:txBody>
        </p:sp>
        <p:sp>
          <p:nvSpPr>
            <p:cNvPr id="634884" name="Text Box 4"/>
            <p:cNvSpPr txBox="1">
              <a:spLocks noChangeArrowheads="1"/>
            </p:cNvSpPr>
            <p:nvPr/>
          </p:nvSpPr>
          <p:spPr bwMode="auto">
            <a:xfrm>
              <a:off x="3898" y="3568"/>
              <a:ext cx="1740" cy="2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defRPr/>
              </a:pPr>
              <a:r>
                <a:rPr lang="en-US" sz="1200">
                  <a:latin typeface="Skia" charset="0"/>
                </a:rPr>
                <a:t>Mary Foxwell Loeks,        </a:t>
              </a:r>
              <a:r>
                <a:rPr lang="en-US" sz="1200" i="1">
                  <a:latin typeface="Skia" charset="0"/>
                </a:rPr>
                <a:t>                                       The Glorious Names of God</a:t>
              </a:r>
              <a:r>
                <a:rPr lang="en-US" sz="1200">
                  <a:latin typeface="Skia" charset="0"/>
                </a:rPr>
                <a:t> </a:t>
              </a:r>
            </a:p>
          </p:txBody>
        </p:sp>
      </p:grpSp>
      <p:sp>
        <p:nvSpPr>
          <p:cNvPr id="50178" name="Text Box 5"/>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79"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0180" name="Text Box 7"/>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1" name="AutoShape 11"/>
          <p:cNvSpPr>
            <a:spLocks noChangeArrowheads="1"/>
          </p:cNvSpPr>
          <p:nvPr/>
        </p:nvSpPr>
        <p:spPr bwMode="auto">
          <a:xfrm>
            <a:off x="3452813" y="827088"/>
            <a:ext cx="1000125"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2" name="AutoShape 12"/>
          <p:cNvSpPr>
            <a:spLocks noChangeArrowheads="1"/>
          </p:cNvSpPr>
          <p:nvPr/>
        </p:nvSpPr>
        <p:spPr bwMode="auto">
          <a:xfrm>
            <a:off x="1897650" y="1706563"/>
            <a:ext cx="1128713" cy="300037"/>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3" name="AutoShape 13"/>
          <p:cNvSpPr>
            <a:spLocks noChangeArrowheads="1"/>
          </p:cNvSpPr>
          <p:nvPr/>
        </p:nvSpPr>
        <p:spPr bwMode="auto">
          <a:xfrm>
            <a:off x="5732870" y="2108563"/>
            <a:ext cx="1771650"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4" name="AutoShape 14"/>
          <p:cNvSpPr>
            <a:spLocks noChangeArrowheads="1"/>
          </p:cNvSpPr>
          <p:nvPr/>
        </p:nvSpPr>
        <p:spPr bwMode="auto">
          <a:xfrm>
            <a:off x="2384616" y="3379425"/>
            <a:ext cx="1214437"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5" name="AutoShape 15"/>
          <p:cNvSpPr>
            <a:spLocks noChangeArrowheads="1"/>
          </p:cNvSpPr>
          <p:nvPr/>
        </p:nvSpPr>
        <p:spPr bwMode="auto">
          <a:xfrm>
            <a:off x="3269325" y="4445281"/>
            <a:ext cx="1414463" cy="285750"/>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634896" name="AutoShape 16"/>
          <p:cNvSpPr>
            <a:spLocks noChangeArrowheads="1"/>
          </p:cNvSpPr>
          <p:nvPr/>
        </p:nvSpPr>
        <p:spPr bwMode="auto">
          <a:xfrm>
            <a:off x="6842125" y="4986337"/>
            <a:ext cx="871538" cy="314325"/>
          </a:xfrm>
          <a:prstGeom prst="roundRect">
            <a:avLst>
              <a:gd name="adj" fmla="val 16667"/>
            </a:avLst>
          </a:prstGeom>
          <a:noFill/>
          <a:ln w="38100">
            <a:solidFill>
              <a:srgbClr val="FFFF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p>
        </p:txBody>
      </p:sp>
      <p:sp>
        <p:nvSpPr>
          <p:cNvPr id="50188" name="Text Box 17"/>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89" name="Text Box 18"/>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p>
        </p:txBody>
      </p:sp>
      <p:sp>
        <p:nvSpPr>
          <p:cNvPr id="634899" name="Text Box 19"/>
          <p:cNvSpPr txBox="1">
            <a:spLocks noChangeArrowheads="1"/>
          </p:cNvSpPr>
          <p:nvPr/>
        </p:nvSpPr>
        <p:spPr bwMode="auto">
          <a:xfrm>
            <a:off x="201613" y="5848856"/>
            <a:ext cx="4178300"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200" dirty="0">
                <a:solidFill>
                  <a:srgbClr val="FFFF00"/>
                </a:solidFill>
                <a:latin typeface="Arial" charset="0"/>
                <a:ea typeface="Arial" charset="0"/>
                <a:cs typeface="Arial" charset="0"/>
              </a:rPr>
              <a:t>مساعد دراسي # ١١</a:t>
            </a:r>
            <a:endParaRPr lang="en-US" sz="3200" dirty="0">
              <a:solidFill>
                <a:srgbClr val="FFFF00"/>
              </a:solidFill>
              <a:latin typeface="Arial" charset="0"/>
              <a:ea typeface="Arial" charset="0"/>
              <a:cs typeface="Arial" charset="0"/>
            </a:endParaRPr>
          </a:p>
        </p:txBody>
      </p:sp>
      <p:sp>
        <p:nvSpPr>
          <p:cNvPr id="634900" name="Rectangle 20"/>
          <p:cNvSpPr>
            <a:spLocks noChangeArrowheads="1"/>
          </p:cNvSpPr>
          <p:nvPr/>
        </p:nvSpPr>
        <p:spPr bwMode="auto">
          <a:xfrm>
            <a:off x="809942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17</a:t>
            </a:r>
          </a:p>
        </p:txBody>
      </p:sp>
      <p:sp>
        <p:nvSpPr>
          <p:cNvPr id="50192" name="Text Box 21"/>
          <p:cNvSpPr txBox="1">
            <a:spLocks noChangeArrowheads="1"/>
          </p:cNvSpPr>
          <p:nvPr/>
        </p:nvSpPr>
        <p:spPr bwMode="auto">
          <a:xfrm>
            <a:off x="8599488" y="648493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400">
                <a:solidFill>
                  <a:srgbClr val="FFFFFF"/>
                </a:solidFill>
              </a:rPr>
              <a:t>8</a:t>
            </a:r>
          </a:p>
        </p:txBody>
      </p:sp>
      <p:sp>
        <p:nvSpPr>
          <p:cNvPr id="50193" name="Text Box 22"/>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4" name="Text Box 24"/>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5" name="Text Box 25"/>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36" name="Rectangle 49">
            <a:extLst>
              <a:ext uri="{FF2B5EF4-FFF2-40B4-BE49-F238E27FC236}">
                <a16:creationId xmlns:a16="http://schemas.microsoft.com/office/drawing/2014/main" id="{87B79905-A9EE-214B-96D7-40289BEBAC8D}"/>
              </a:ext>
            </a:extLst>
          </p:cNvPr>
          <p:cNvSpPr>
            <a:spLocks noChangeArrowheads="1"/>
          </p:cNvSpPr>
          <p:nvPr/>
        </p:nvSpPr>
        <p:spPr bwMode="auto">
          <a:xfrm>
            <a:off x="14165" y="-93784"/>
            <a:ext cx="9144000" cy="7018338"/>
          </a:xfrm>
          <a:prstGeom prst="rect">
            <a:avLst/>
          </a:prstGeom>
          <a:solidFill>
            <a:srgbClr val="000000">
              <a:alpha val="59999"/>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eaLnBrk="0" fontAlgn="base" hangingPunct="0">
              <a:spcBef>
                <a:spcPct val="0"/>
              </a:spcBef>
              <a:spcAft>
                <a:spcPct val="0"/>
              </a:spcAft>
            </a:pPr>
            <a:endParaRPr lang="en-US" sz="1600" i="0">
              <a:solidFill>
                <a:schemeClr val="tx1"/>
              </a:solidFill>
              <a:latin typeface="Comic Sans MS" charset="0"/>
            </a:endParaRPr>
          </a:p>
        </p:txBody>
      </p:sp>
      <p:sp>
        <p:nvSpPr>
          <p:cNvPr id="50196" name="Text Box 26"/>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7" name="Text Box 27"/>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8" name="Text Box 28"/>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199" name="Text Box 29"/>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0" name="Text Box 30"/>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1" name="Text Box 31"/>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0202" name="Text Box 32"/>
          <p:cNvSpPr txBox="1">
            <a:spLocks noChangeArrowheads="1"/>
          </p:cNvSpPr>
          <p:nvPr/>
        </p:nvSpPr>
        <p:spPr bwMode="auto">
          <a:xfrm>
            <a:off x="2899760" y="4999761"/>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634889" name="Text Box 9"/>
          <p:cNvSpPr txBox="1">
            <a:spLocks noChangeArrowheads="1"/>
          </p:cNvSpPr>
          <p:nvPr/>
        </p:nvSpPr>
        <p:spPr bwMode="auto">
          <a:xfrm>
            <a:off x="-49256" y="6248112"/>
            <a:ext cx="9144000" cy="5847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200" dirty="0">
                <a:solidFill>
                  <a:srgbClr val="FBF43D"/>
                </a:solidFill>
                <a:latin typeface="Skia" charset="0"/>
              </a:rPr>
              <a:t>هل نحن</a:t>
            </a:r>
            <a:r>
              <a:rPr lang="ar-JO" sz="3200" dirty="0">
                <a:solidFill>
                  <a:srgbClr val="FBF43D"/>
                </a:solidFill>
                <a:latin typeface="Skia" charset="0"/>
              </a:rPr>
              <a:t> تخطئ </a:t>
            </a:r>
            <a:r>
              <a:rPr lang="ar-SA" sz="3200" dirty="0">
                <a:solidFill>
                  <a:srgbClr val="FBF43D"/>
                </a:solidFill>
                <a:latin typeface="Skia" charset="0"/>
              </a:rPr>
              <a:t>… أم لا… نخط</a:t>
            </a:r>
            <a:r>
              <a:rPr lang="ar-JO" sz="3200" dirty="0">
                <a:solidFill>
                  <a:srgbClr val="FBF43D"/>
                </a:solidFill>
                <a:latin typeface="Skia" charset="0"/>
              </a:rPr>
              <a:t>ى</a:t>
            </a:r>
            <a:r>
              <a:rPr lang="ar-SA" sz="3200" dirty="0">
                <a:solidFill>
                  <a:srgbClr val="FBF43D"/>
                </a:solidFill>
                <a:latin typeface="Skia" charset="0"/>
              </a:rPr>
              <a:t>ء الهدف؟</a:t>
            </a:r>
            <a:endParaRPr lang="en-US" sz="3200" dirty="0">
              <a:solidFill>
                <a:srgbClr val="FBF43D"/>
              </a:solidFill>
              <a:latin typeface="Skia" charset="0"/>
            </a:endParaRPr>
          </a:p>
        </p:txBody>
      </p:sp>
      <p:sp>
        <p:nvSpPr>
          <p:cNvPr id="634926" name="Text Box 46"/>
          <p:cNvSpPr txBox="1">
            <a:spLocks noChangeArrowheads="1"/>
          </p:cNvSpPr>
          <p:nvPr/>
        </p:nvSpPr>
        <p:spPr bwMode="auto">
          <a:xfrm>
            <a:off x="2267358" y="2080608"/>
            <a:ext cx="4351337" cy="1107996"/>
          </a:xfrm>
          <a:prstGeom prst="rect">
            <a:avLst/>
          </a:prstGeom>
          <a:noFill/>
          <a:ln w="9525">
            <a:noFill/>
            <a:miter lim="800000"/>
            <a:headEnd/>
            <a:tailEnd/>
          </a:ln>
          <a:effectLst>
            <a:outerShdw blurRad="63500" dist="96720" dir="400808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6600" i="1" dirty="0">
                <a:solidFill>
                  <a:srgbClr val="FF0000"/>
                </a:solidFill>
              </a:rPr>
              <a:t>المسيح الرب</a:t>
            </a:r>
            <a:endParaRPr lang="en-US" sz="6600" i="1" dirty="0">
              <a:solidFill>
                <a:srgbClr val="FF0000"/>
              </a:solidFill>
            </a:endParaRPr>
          </a:p>
        </p:txBody>
      </p:sp>
      <p:sp>
        <p:nvSpPr>
          <p:cNvPr id="634927" name="Text Box 47"/>
          <p:cNvSpPr txBox="1">
            <a:spLocks noChangeArrowheads="1"/>
          </p:cNvSpPr>
          <p:nvPr/>
        </p:nvSpPr>
        <p:spPr bwMode="auto">
          <a:xfrm>
            <a:off x="2672639" y="2910296"/>
            <a:ext cx="336867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sz="5400" i="1" dirty="0">
                <a:solidFill>
                  <a:schemeClr val="folHlink"/>
                </a:solidFill>
              </a:rPr>
              <a:t>المسيح الرب</a:t>
            </a:r>
            <a:endParaRPr lang="en-US" sz="4800" i="1" dirty="0">
              <a:solidFill>
                <a:schemeClr val="folHlink"/>
              </a:solidFill>
            </a:endParaRPr>
          </a:p>
        </p:txBody>
      </p:sp>
      <p:sp>
        <p:nvSpPr>
          <p:cNvPr id="634928" name="Text Box 48"/>
          <p:cNvSpPr txBox="1">
            <a:spLocks noChangeArrowheads="1"/>
          </p:cNvSpPr>
          <p:nvPr/>
        </p:nvSpPr>
        <p:spPr bwMode="auto">
          <a:xfrm>
            <a:off x="2384616" y="1386343"/>
            <a:ext cx="427625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sz="6000" i="1" dirty="0">
                <a:solidFill>
                  <a:schemeClr val="folHlink"/>
                </a:solidFill>
              </a:rPr>
              <a:t>المسيح الرب</a:t>
            </a:r>
            <a:endParaRPr lang="en-US" sz="6000" i="1" dirty="0">
              <a:solidFill>
                <a:schemeClr val="folHlink"/>
              </a:solidFill>
            </a:endParaRPr>
          </a:p>
        </p:txBody>
      </p:sp>
      <p:sp>
        <p:nvSpPr>
          <p:cNvPr id="634931" name="Text Box 51"/>
          <p:cNvSpPr txBox="1">
            <a:spLocks noChangeArrowheads="1"/>
          </p:cNvSpPr>
          <p:nvPr/>
        </p:nvSpPr>
        <p:spPr bwMode="auto">
          <a:xfrm>
            <a:off x="1128713" y="138210"/>
            <a:ext cx="6872287" cy="769441"/>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400" i="1" dirty="0">
                <a:solidFill>
                  <a:srgbClr val="FBF43D"/>
                </a:solidFill>
                <a:latin typeface="Skia" charset="0"/>
              </a:rPr>
              <a:t>أسماء الله المجيدة</a:t>
            </a:r>
            <a:endParaRPr lang="en-US" sz="4400" i="1" dirty="0">
              <a:solidFill>
                <a:srgbClr val="FBF43D"/>
              </a:solidFill>
              <a:latin typeface="Skia" charset="0"/>
            </a:endParaRPr>
          </a:p>
        </p:txBody>
      </p:sp>
      <p:sp>
        <p:nvSpPr>
          <p:cNvPr id="634932" name="Text Box 52"/>
          <p:cNvSpPr txBox="1">
            <a:spLocks noChangeArrowheads="1"/>
          </p:cNvSpPr>
          <p:nvPr/>
        </p:nvSpPr>
        <p:spPr bwMode="auto">
          <a:xfrm>
            <a:off x="336550" y="2761435"/>
            <a:ext cx="8151812" cy="3000821"/>
          </a:xfrm>
          <a:prstGeom prst="rect">
            <a:avLst/>
          </a:prstGeom>
          <a:noFill/>
          <a:ln w="9525">
            <a:noFill/>
            <a:miter lim="800000"/>
            <a:headEnd/>
            <a:tailEnd/>
          </a:ln>
          <a:effectLst>
            <a:outerShdw blurRad="63500" dist="176434" dir="358461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18900" b="0" dirty="0">
                <a:latin typeface="Kosher-Normal" charset="0"/>
              </a:rPr>
              <a:t>يسوع</a:t>
            </a:r>
            <a:endParaRPr lang="en-US" sz="18900" b="0" dirty="0">
              <a:latin typeface="Kosher-Norm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36"/>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par>
                                <p:cTn id="77" presetID="23" presetClass="entr" presetSubtype="16" fill="hold" grpId="0" nodeType="withEffect">
                                  <p:stCondLst>
                                    <p:cond delay="0"/>
                                  </p:stCondLst>
                                  <p:childTnLst>
                                    <p:set>
                                      <p:cBhvr>
                                        <p:cTn id="78" dur="1" fill="hold">
                                          <p:stCondLst>
                                            <p:cond delay="0"/>
                                          </p:stCondLst>
                                        </p:cTn>
                                        <p:tgtEl>
                                          <p:spTgt spid="634928"/>
                                        </p:tgtEl>
                                        <p:attrNameLst>
                                          <p:attrName>style.visibility</p:attrName>
                                        </p:attrNameLst>
                                      </p:cBhvr>
                                      <p:to>
                                        <p:strVal val="visible"/>
                                      </p:to>
                                    </p:set>
                                    <p:anim calcmode="lin" valueType="num">
                                      <p:cBhvr>
                                        <p:cTn id="79" dur="500" fill="hold"/>
                                        <p:tgtEl>
                                          <p:spTgt spid="634928"/>
                                        </p:tgtEl>
                                        <p:attrNameLst>
                                          <p:attrName>ppt_w</p:attrName>
                                        </p:attrNameLst>
                                      </p:cBhvr>
                                      <p:tavLst>
                                        <p:tav tm="0">
                                          <p:val>
                                            <p:fltVal val="0"/>
                                          </p:val>
                                        </p:tav>
                                        <p:tav tm="100000">
                                          <p:val>
                                            <p:strVal val="#ppt_w"/>
                                          </p:val>
                                        </p:tav>
                                      </p:tavLst>
                                    </p:anim>
                                    <p:anim calcmode="lin" valueType="num">
                                      <p:cBhvr>
                                        <p:cTn id="80" dur="500" fill="hold"/>
                                        <p:tgtEl>
                                          <p:spTgt spid="634928"/>
                                        </p:tgtEl>
                                        <p:attrNameLst>
                                          <p:attrName>ppt_h</p:attrName>
                                        </p:attrNameLst>
                                      </p:cBhvr>
                                      <p:tavLst>
                                        <p:tav tm="0">
                                          <p:val>
                                            <p:fltVal val="0"/>
                                          </p:val>
                                        </p:tav>
                                        <p:tav tm="100000">
                                          <p:val>
                                            <p:strVal val="#ppt_h"/>
                                          </p:val>
                                        </p:tav>
                                      </p:tavLst>
                                    </p:anim>
                                  </p:childTnLst>
                                </p:cTn>
                              </p:par>
                            </p:childTnLst>
                          </p:cTn>
                        </p:par>
                        <p:par>
                          <p:cTn id="81" fill="hold" nodeType="afterGroup">
                            <p:stCondLst>
                              <p:cond delay="1000"/>
                            </p:stCondLst>
                            <p:childTnLst>
                              <p:par>
                                <p:cTn id="82" presetID="23" presetClass="entr" presetSubtype="16" fill="hold" grpId="0" nodeType="afterEffect">
                                  <p:stCondLst>
                                    <p:cond delay="0"/>
                                  </p:stCondLst>
                                  <p:childTnLst>
                                    <p:set>
                                      <p:cBhvr>
                                        <p:cTn id="83" dur="1" fill="hold">
                                          <p:stCondLst>
                                            <p:cond delay="0"/>
                                          </p:stCondLst>
                                        </p:cTn>
                                        <p:tgtEl>
                                          <p:spTgt spid="634927"/>
                                        </p:tgtEl>
                                        <p:attrNameLst>
                                          <p:attrName>style.visibility</p:attrName>
                                        </p:attrNameLst>
                                      </p:cBhvr>
                                      <p:to>
                                        <p:strVal val="visible"/>
                                      </p:to>
                                    </p:set>
                                    <p:anim calcmode="lin" valueType="num">
                                      <p:cBhvr>
                                        <p:cTn id="84" dur="500" fill="hold"/>
                                        <p:tgtEl>
                                          <p:spTgt spid="634927"/>
                                        </p:tgtEl>
                                        <p:attrNameLst>
                                          <p:attrName>ppt_w</p:attrName>
                                        </p:attrNameLst>
                                      </p:cBhvr>
                                      <p:tavLst>
                                        <p:tav tm="0">
                                          <p:val>
                                            <p:fltVal val="0"/>
                                          </p:val>
                                        </p:tav>
                                        <p:tav tm="100000">
                                          <p:val>
                                            <p:strVal val="#ppt_w"/>
                                          </p:val>
                                        </p:tav>
                                      </p:tavLst>
                                    </p:anim>
                                    <p:anim calcmode="lin" valueType="num">
                                      <p:cBhvr>
                                        <p:cTn id="85" dur="500" fill="hold"/>
                                        <p:tgtEl>
                                          <p:spTgt spid="634927"/>
                                        </p:tgtEl>
                                        <p:attrNameLst>
                                          <p:attrName>ppt_h</p:attrName>
                                        </p:attrNameLst>
                                      </p:cBhvr>
                                      <p:tavLst>
                                        <p:tav tm="0">
                                          <p:val>
                                            <p:fltVal val="0"/>
                                          </p:val>
                                        </p:tav>
                                        <p:tav tm="100000">
                                          <p:val>
                                            <p:strVal val="#ppt_h"/>
                                          </p:val>
                                        </p:tav>
                                      </p:tavLst>
                                    </p:anim>
                                  </p:childTnLst>
                                </p:cTn>
                              </p:par>
                            </p:childTnLst>
                          </p:cTn>
                        </p:par>
                        <p:par>
                          <p:cTn id="86" fill="hold" nodeType="afterGroup">
                            <p:stCondLst>
                              <p:cond delay="1500"/>
                            </p:stCondLst>
                            <p:childTnLst>
                              <p:par>
                                <p:cTn id="87" presetID="23" presetClass="entr" presetSubtype="16" fill="hold" grpId="0" nodeType="afterEffect">
                                  <p:stCondLst>
                                    <p:cond delay="0"/>
                                  </p:stCondLst>
                                  <p:childTnLst>
                                    <p:set>
                                      <p:cBhvr>
                                        <p:cTn id="88" dur="1" fill="hold">
                                          <p:stCondLst>
                                            <p:cond delay="0"/>
                                          </p:stCondLst>
                                        </p:cTn>
                                        <p:tgtEl>
                                          <p:spTgt spid="634926"/>
                                        </p:tgtEl>
                                        <p:attrNameLst>
                                          <p:attrName>style.visibility</p:attrName>
                                        </p:attrNameLst>
                                      </p:cBhvr>
                                      <p:to>
                                        <p:strVal val="visible"/>
                                      </p:to>
                                    </p:set>
                                    <p:anim calcmode="lin" valueType="num">
                                      <p:cBhvr>
                                        <p:cTn id="89" dur="500" fill="hold"/>
                                        <p:tgtEl>
                                          <p:spTgt spid="634926"/>
                                        </p:tgtEl>
                                        <p:attrNameLst>
                                          <p:attrName>ppt_w</p:attrName>
                                        </p:attrNameLst>
                                      </p:cBhvr>
                                      <p:tavLst>
                                        <p:tav tm="0">
                                          <p:val>
                                            <p:fltVal val="0"/>
                                          </p:val>
                                        </p:tav>
                                        <p:tav tm="100000">
                                          <p:val>
                                            <p:strVal val="#ppt_w"/>
                                          </p:val>
                                        </p:tav>
                                      </p:tavLst>
                                    </p:anim>
                                    <p:anim calcmode="lin" valueType="num">
                                      <p:cBhvr>
                                        <p:cTn id="90" dur="500" fill="hold"/>
                                        <p:tgtEl>
                                          <p:spTgt spid="634926"/>
                                        </p:tgtEl>
                                        <p:attrNameLst>
                                          <p:attrName>ppt_h</p:attrName>
                                        </p:attrNameLst>
                                      </p:cBhvr>
                                      <p:tavLst>
                                        <p:tav tm="0">
                                          <p:val>
                                            <p:fltVal val="0"/>
                                          </p:val>
                                        </p:tav>
                                        <p:tav tm="100000">
                                          <p:val>
                                            <p:strVal val="#ppt_h"/>
                                          </p:val>
                                        </p:tav>
                                      </p:tavLst>
                                    </p:anim>
                                  </p:childTnLst>
                                </p:cTn>
                              </p:par>
                            </p:childTnLst>
                          </p:cTn>
                        </p:par>
                        <p:par>
                          <p:cTn id="91" fill="hold" nodeType="afterGroup">
                            <p:stCondLst>
                              <p:cond delay="2000"/>
                            </p:stCondLst>
                            <p:childTnLst>
                              <p:par>
                                <p:cTn id="92" presetID="1" presetClass="entr" presetSubtype="0" fill="hold" grpId="0" nodeType="afterEffect">
                                  <p:stCondLst>
                                    <p:cond delay="2000"/>
                                  </p:stCondLst>
                                  <p:childTnLst>
                                    <p:set>
                                      <p:cBhvr>
                                        <p:cTn id="93"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p:bldP spid="634892" grpId="0" animBg="1"/>
      <p:bldP spid="634893" grpId="0" animBg="1"/>
      <p:bldP spid="634894" grpId="0" animBg="1"/>
      <p:bldP spid="634895" grpId="0" animBg="1"/>
      <p:bldP spid="634896" grpId="0" animBg="1"/>
      <p:bldP spid="634899" grpId="0" animBg="1" autoUpdateAnimBg="0"/>
      <p:bldP spid="634899" grpId="1" animBg="1" autoUpdateAnimBg="0"/>
      <p:bldP spid="36" grpId="0" animBg="1"/>
      <p:bldP spid="634889" grpId="0" autoUpdateAnimBg="0"/>
      <p:bldP spid="634926" grpId="0" autoUpdateAnimBg="0"/>
      <p:bldP spid="634927" grpId="0" autoUpdateAnimBg="0"/>
      <p:bldP spid="634928" grpId="0" autoUpdateAnimBg="0"/>
      <p:bldP spid="63493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84" y="-31877"/>
            <a:ext cx="9190240" cy="69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76200" y="1316025"/>
            <a:ext cx="9144000" cy="4339650"/>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Kosher-Normal" charset="0"/>
                <a:ea typeface="ＭＳ Ｐゴシック" charset="0"/>
              </a:rPr>
              <a:t>الكتاب المقدس</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3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Kosher-Normal" charset="0"/>
                <a:ea typeface="ＭＳ Ｐゴシック" charset="0"/>
              </a:rPr>
              <a:t>بشكل أساسي</a:t>
            </a:r>
            <a:endParaRPr kumimoji="0" lang="en-US" sz="1380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Kosher-Normal" charset="0"/>
              <a:ea typeface="ＭＳ Ｐゴシック" charset="0"/>
            </a:endParaRPr>
          </a:p>
        </p:txBody>
      </p:sp>
      <p:sp>
        <p:nvSpPr>
          <p:cNvPr id="5" name="Rectangle 4"/>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1"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صممه الدكتور جون فريمان ، تكساس ، الولايات المتحدة الأمريكية ، </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علمه الدكتور ريك غريفيث ، مؤسسة الدراسات اللاهوتية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الأردنية</a:t>
            </a: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ar-SA"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جميع الملفات بعدة لغات للتحميل مجانًا على موقع </a:t>
            </a:r>
            <a:r>
              <a:rPr kumimoji="0" lang="ar-SA"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175107" name="Text Box 22"/>
          <p:cNvSpPr txBox="1">
            <a:spLocks noChangeArrowheads="1"/>
          </p:cNvSpPr>
          <p:nvPr/>
        </p:nvSpPr>
        <p:spPr bwMode="auto">
          <a:xfrm>
            <a:off x="187595" y="545862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charset="0"/>
                <a:ea typeface="ＭＳ Ｐゴシック" charset="0"/>
              </a:rPr>
              <a:t>©2006 TBBMI</a:t>
            </a:r>
          </a:p>
        </p:txBody>
      </p:sp>
    </p:spTree>
    <p:extLst>
      <p:ext uri="{BB962C8B-B14F-4D97-AF65-F5344CB8AC3E}">
        <p14:creationId xmlns:p14="http://schemas.microsoft.com/office/powerpoint/2010/main" val="357680133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ChangeArrowheads="1"/>
          </p:cNvSpPr>
          <p:nvPr/>
        </p:nvSpPr>
        <p:spPr bwMode="auto">
          <a:xfrm>
            <a:off x="368300" y="1619250"/>
            <a:ext cx="84582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000"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فيما يتعلق بكلمة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r>
              <a:rPr lang="ar-SA" sz="4000" u="sng" dirty="0">
                <a:effectLst>
                  <a:outerShdw blurRad="50800" dist="76200" dir="2700000" algn="tl" rotWithShape="0">
                    <a:srgbClr val="000000">
                      <a:alpha val="87000"/>
                    </a:srgbClr>
                  </a:outerShdw>
                </a:effectLst>
                <a:latin typeface="Arial" charset="0"/>
                <a:ea typeface="Arial" charset="0"/>
                <a:cs typeface="Arial" charset="0"/>
              </a:rPr>
              <a:t>خطية</a:t>
            </a:r>
            <a:r>
              <a:rPr lang="ar-SA" sz="40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rPr>
              <a:t> ...</a:t>
            </a:r>
            <a:endParaRPr lang="en-US" sz="2400" i="1" dirty="0">
              <a:solidFill>
                <a:schemeClr val="folHlink"/>
              </a:solidFill>
              <a:effectLst>
                <a:outerShdw blurRad="50800" dist="76200" dir="2700000" algn="tl" rotWithShape="0">
                  <a:srgbClr val="000000">
                    <a:alpha val="87000"/>
                  </a:srgbClr>
                </a:outerShdw>
              </a:effectLst>
              <a:latin typeface="Arial" charset="0"/>
              <a:ea typeface="Arial" charset="0"/>
              <a:cs typeface="Arial" charset="0"/>
            </a:endParaRPr>
          </a:p>
        </p:txBody>
      </p:sp>
      <p:sp>
        <p:nvSpPr>
          <p:cNvPr id="525315" name="Rectangle 3"/>
          <p:cNvSpPr>
            <a:spLocks noChangeArrowheads="1"/>
          </p:cNvSpPr>
          <p:nvPr/>
        </p:nvSpPr>
        <p:spPr bwMode="auto">
          <a:xfrm>
            <a:off x="990600" y="552450"/>
            <a:ext cx="7083425" cy="82867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الله</a:t>
            </a:r>
            <a:endParaRPr lang="en-US" sz="2400" dirty="0">
              <a:solidFill>
                <a:srgbClr val="DDEE5E"/>
              </a:solidFill>
              <a:latin typeface="Arial" charset="0"/>
              <a:ea typeface="Arial" charset="0"/>
              <a:cs typeface="Arial" charset="0"/>
            </a:endParaRPr>
          </a:p>
        </p:txBody>
      </p:sp>
      <p:sp>
        <p:nvSpPr>
          <p:cNvPr id="52227" name="Text Box 4"/>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2228" name="Text Box 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4"/>
          <p:cNvGrpSpPr>
            <a:grpSpLocks/>
          </p:cNvGrpSpPr>
          <p:nvPr/>
        </p:nvGrpSpPr>
        <p:grpSpPr bwMode="auto">
          <a:xfrm>
            <a:off x="1339850" y="3695700"/>
            <a:ext cx="6351588" cy="2540000"/>
            <a:chOff x="904" y="2328"/>
            <a:chExt cx="3941" cy="1600"/>
          </a:xfrm>
        </p:grpSpPr>
        <p:sp>
          <p:nvSpPr>
            <p:cNvPr id="525317" name="Text Box 5"/>
            <p:cNvSpPr txBox="1">
              <a:spLocks noChangeArrowheads="1"/>
            </p:cNvSpPr>
            <p:nvPr/>
          </p:nvSpPr>
          <p:spPr bwMode="auto">
            <a:xfrm>
              <a:off x="904" y="2404"/>
              <a:ext cx="3941" cy="989"/>
            </a:xfrm>
            <a:prstGeom prst="rect">
              <a:avLst/>
            </a:prstGeom>
            <a:noFill/>
            <a:ln w="9525">
              <a:noFill/>
              <a:miter lim="800000"/>
              <a:headEnd/>
              <a:tailEnd/>
            </a:ln>
            <a:effectLst>
              <a:outerShdw blurRad="63500" dist="63500" dir="2212194"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800" dirty="0">
                  <a:solidFill>
                    <a:srgbClr val="66FF78"/>
                  </a:solidFill>
                  <a:latin typeface="Arial" charset="0"/>
                  <a:ea typeface="Arial" charset="0"/>
                  <a:cs typeface="Arial" charset="0"/>
                </a:rPr>
                <a:t>لخصها بولس بأفضل طريقة  في رومية ٣: ٢٣ ...</a:t>
              </a:r>
              <a:endParaRPr lang="en-US" sz="4800" dirty="0">
                <a:solidFill>
                  <a:srgbClr val="66FF78"/>
                </a:solidFill>
                <a:latin typeface="Arial" charset="0"/>
                <a:ea typeface="Arial" charset="0"/>
                <a:cs typeface="Arial" charset="0"/>
              </a:endParaRPr>
            </a:p>
          </p:txBody>
        </p:sp>
        <p:sp>
          <p:nvSpPr>
            <p:cNvPr id="525321" name="AutoShape 9"/>
            <p:cNvSpPr>
              <a:spLocks noChangeArrowheads="1"/>
            </p:cNvSpPr>
            <p:nvPr/>
          </p:nvSpPr>
          <p:spPr bwMode="auto">
            <a:xfrm>
              <a:off x="934" y="2328"/>
              <a:ext cx="3908" cy="1600"/>
            </a:xfrm>
            <a:prstGeom prst="roundRect">
              <a:avLst>
                <a:gd name="adj" fmla="val 16667"/>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grpSp>
      <p:sp>
        <p:nvSpPr>
          <p:cNvPr id="52532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18</a:t>
            </a:r>
          </a:p>
        </p:txBody>
      </p:sp>
      <p:sp>
        <p:nvSpPr>
          <p:cNvPr id="525325" name="Rectangle 13"/>
          <p:cNvSpPr>
            <a:spLocks noChangeArrowheads="1"/>
          </p:cNvSpPr>
          <p:nvPr/>
        </p:nvSpPr>
        <p:spPr bwMode="auto">
          <a:xfrm>
            <a:off x="365125" y="2608263"/>
            <a:ext cx="8458200"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3600" dirty="0">
                <a:solidFill>
                  <a:schemeClr val="folHlink"/>
                </a:solidFill>
                <a:latin typeface="Arial" charset="0"/>
                <a:ea typeface="Arial" charset="0"/>
                <a:cs typeface="Arial" charset="0"/>
              </a:rPr>
              <a:t>من يستطيع أن يرتقى إلى مستوى مثل هذه المعايير؟</a:t>
            </a:r>
            <a:endParaRPr lang="en-US" sz="2000" dirty="0">
              <a:solidFill>
                <a:schemeClr val="folHlink"/>
              </a:solidFill>
              <a:latin typeface="Arial" charset="0"/>
              <a:ea typeface="Arial" charset="0"/>
              <a:cs typeface="Arial" charset="0"/>
            </a:endParaRPr>
          </a:p>
        </p:txBody>
      </p:sp>
      <p:sp>
        <p:nvSpPr>
          <p:cNvPr id="52232" name="Text Box 16"/>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١</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Box 5"/>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endParaRPr lang="en-US" b="0">
              <a:latin typeface="Times New Roman" charset="0"/>
            </a:endParaRPr>
          </a:p>
        </p:txBody>
      </p:sp>
      <p:sp>
        <p:nvSpPr>
          <p:cNvPr id="54274" name="WordArt 12"/>
          <p:cNvSpPr>
            <a:spLocks noChangeArrowheads="1" noChangeShapeType="1" noTextEdit="1"/>
          </p:cNvSpPr>
          <p:nvPr/>
        </p:nvSpPr>
        <p:spPr bwMode="auto">
          <a:xfrm>
            <a:off x="457200" y="1633538"/>
            <a:ext cx="9899650" cy="4849812"/>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rtl="1"/>
            <a:r>
              <a:rPr lang="en-US" sz="3600" kern="10" dirty="0">
                <a:ln w="9525">
                  <a:round/>
                  <a:headEnd/>
                  <a:tailEnd/>
                </a:ln>
                <a:gradFill rotWithShape="1">
                  <a:gsLst>
                    <a:gs pos="0">
                      <a:srgbClr val="707070"/>
                    </a:gs>
                    <a:gs pos="50000">
                      <a:srgbClr val="FFFFFF"/>
                    </a:gs>
                    <a:gs pos="100000">
                      <a:srgbClr val="707070"/>
                    </a:gs>
                  </a:gsLst>
                  <a:lin ang="2700000" scaled="1"/>
                </a:gradFill>
                <a:latin typeface="Arial" charset="0"/>
                <a:ea typeface="Arial" charset="0"/>
                <a:cs typeface="Arial" charset="0"/>
              </a:rPr>
              <a:t>"...</a:t>
            </a:r>
            <a:r>
              <a:rPr lang="ar-SA" sz="3600" b="0" dirty="0">
                <a:latin typeface="Arial" charset="0"/>
                <a:ea typeface="Arial" charset="0"/>
                <a:cs typeface="Arial" charset="0"/>
              </a:rPr>
              <a:t> إذ الجميعُ أخطأوا</a:t>
            </a:r>
          </a:p>
          <a:p>
            <a:pPr algn="ctr" rtl="1"/>
            <a:r>
              <a:rPr lang="ar-SA" sz="3600" b="0" dirty="0">
                <a:latin typeface="Arial" charset="0"/>
                <a:ea typeface="Arial" charset="0"/>
                <a:cs typeface="Arial" charset="0"/>
              </a:rPr>
              <a:t> وأعوَزَهُمْ مَجدُ اللهِ</a:t>
            </a:r>
            <a:r>
              <a:rPr lang="en-US" sz="3600" kern="10" dirty="0">
                <a:ln w="9525">
                  <a:round/>
                  <a:headEnd/>
                  <a:tailEnd/>
                </a:ln>
                <a:gradFill rotWithShape="1">
                  <a:gsLst>
                    <a:gs pos="0">
                      <a:srgbClr val="707070"/>
                    </a:gs>
                    <a:gs pos="50000">
                      <a:srgbClr val="FFFFFF"/>
                    </a:gs>
                    <a:gs pos="100000">
                      <a:srgbClr val="707070"/>
                    </a:gs>
                  </a:gsLst>
                  <a:lin ang="2700000" scaled="1"/>
                </a:gradFill>
                <a:latin typeface="Arial"/>
                <a:ea typeface="Arial"/>
                <a:cs typeface="Arial"/>
              </a:rPr>
              <a:t>."</a:t>
            </a:r>
          </a:p>
        </p:txBody>
      </p:sp>
      <p:sp>
        <p:nvSpPr>
          <p:cNvPr id="54275" name="Text Box 1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94259"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1841500" y="1844675"/>
            <a:ext cx="5410200" cy="4267200"/>
          </a:xfrm>
          <a:prstGeom prst="triangle">
            <a:avLst>
              <a:gd name="adj" fmla="val 50000"/>
            </a:avLst>
          </a:prstGeom>
          <a:solidFill>
            <a:schemeClr val="bg1"/>
          </a:solidFill>
          <a:ln w="76200">
            <a:solidFill>
              <a:srgbClr val="FFFF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p>
        </p:txBody>
      </p:sp>
      <p:sp>
        <p:nvSpPr>
          <p:cNvPr id="178179" name="Rectangle 3"/>
          <p:cNvSpPr>
            <a:spLocks noChangeArrowheads="1"/>
          </p:cNvSpPr>
          <p:nvPr/>
        </p:nvSpPr>
        <p:spPr bwMode="auto">
          <a:xfrm>
            <a:off x="4962525" y="5624513"/>
            <a:ext cx="2198688"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spcBef>
                <a:spcPct val="50000"/>
              </a:spcBef>
              <a:defRPr/>
            </a:pPr>
            <a:r>
              <a:rPr lang="ar-SA" sz="2400" dirty="0">
                <a:solidFill>
                  <a:srgbClr val="A2C1FE"/>
                </a:solidFill>
                <a:latin typeface="Arial" charset="0"/>
                <a:ea typeface="Arial" charset="0"/>
                <a:cs typeface="Arial" charset="0"/>
              </a:rPr>
              <a:t>العهد</a:t>
            </a:r>
            <a:endParaRPr lang="en-US" sz="2400" dirty="0">
              <a:solidFill>
                <a:srgbClr val="A2C1FE"/>
              </a:solidFill>
              <a:latin typeface="Arial" charset="0"/>
              <a:ea typeface="Arial" charset="0"/>
              <a:cs typeface="Arial" charset="0"/>
            </a:endParaRPr>
          </a:p>
        </p:txBody>
      </p:sp>
      <p:sp>
        <p:nvSpPr>
          <p:cNvPr id="178180" name="Rectangle 4"/>
          <p:cNvSpPr>
            <a:spLocks noChangeArrowheads="1"/>
          </p:cNvSpPr>
          <p:nvPr/>
        </p:nvSpPr>
        <p:spPr bwMode="auto">
          <a:xfrm>
            <a:off x="3302000" y="4114800"/>
            <a:ext cx="2703513"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spcBef>
                <a:spcPct val="50000"/>
              </a:spcBef>
              <a:defRPr/>
            </a:pPr>
            <a:r>
              <a:rPr lang="ar-SA" sz="3600" dirty="0">
                <a:solidFill>
                  <a:schemeClr val="folHlink"/>
                </a:solidFill>
                <a:latin typeface="Arial" charset="0"/>
                <a:ea typeface="Arial" charset="0"/>
                <a:cs typeface="Arial" charset="0"/>
              </a:rPr>
              <a:t>عهد</a:t>
            </a:r>
            <a:endParaRPr lang="en-US" sz="3600" dirty="0">
              <a:solidFill>
                <a:schemeClr val="folHlink"/>
              </a:solidFill>
              <a:latin typeface="Arial" charset="0"/>
              <a:ea typeface="Arial" charset="0"/>
              <a:cs typeface="Arial" charset="0"/>
            </a:endParaRPr>
          </a:p>
        </p:txBody>
      </p:sp>
      <p:sp>
        <p:nvSpPr>
          <p:cNvPr id="178181" name="Rectangle 5"/>
          <p:cNvSpPr>
            <a:spLocks noChangeArrowheads="1"/>
          </p:cNvSpPr>
          <p:nvPr/>
        </p:nvSpPr>
        <p:spPr bwMode="auto">
          <a:xfrm>
            <a:off x="4114800" y="2349500"/>
            <a:ext cx="2198688"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ar-SA" sz="2400" dirty="0">
                <a:solidFill>
                  <a:srgbClr val="A2C1FE"/>
                </a:solidFill>
                <a:latin typeface="Arial" charset="0"/>
                <a:ea typeface="Arial" charset="0"/>
                <a:cs typeface="Arial" charset="0"/>
              </a:rPr>
              <a:t>إرادة</a:t>
            </a:r>
            <a:endParaRPr lang="en-US" sz="2400" dirty="0">
              <a:solidFill>
                <a:srgbClr val="A2C1FE"/>
              </a:solidFill>
              <a:latin typeface="Arial" charset="0"/>
              <a:ea typeface="Arial" charset="0"/>
              <a:cs typeface="Arial" charset="0"/>
            </a:endParaRPr>
          </a:p>
        </p:txBody>
      </p:sp>
      <p:sp>
        <p:nvSpPr>
          <p:cNvPr id="178182" name="Rectangle 6"/>
          <p:cNvSpPr>
            <a:spLocks noChangeArrowheads="1"/>
          </p:cNvSpPr>
          <p:nvPr/>
        </p:nvSpPr>
        <p:spPr bwMode="auto">
          <a:xfrm>
            <a:off x="2151063" y="5610225"/>
            <a:ext cx="2198687"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ar-SA" sz="3200" dirty="0">
                <a:solidFill>
                  <a:srgbClr val="A2C1FE"/>
                </a:solidFill>
                <a:latin typeface="Arial" charset="0"/>
                <a:ea typeface="Arial" charset="0"/>
                <a:cs typeface="Arial" charset="0"/>
              </a:rPr>
              <a:t>عقد</a:t>
            </a:r>
            <a:endParaRPr lang="en-US" sz="3200" dirty="0">
              <a:solidFill>
                <a:srgbClr val="A2C1FE"/>
              </a:solidFill>
              <a:latin typeface="Arial" charset="0"/>
              <a:ea typeface="Arial" charset="0"/>
              <a:cs typeface="Arial" charset="0"/>
            </a:endParaRPr>
          </a:p>
        </p:txBody>
      </p:sp>
      <p:sp>
        <p:nvSpPr>
          <p:cNvPr id="178183" name="Rectangle 7"/>
          <p:cNvSpPr>
            <a:spLocks noChangeArrowheads="1"/>
          </p:cNvSpPr>
          <p:nvPr/>
        </p:nvSpPr>
        <p:spPr bwMode="auto">
          <a:xfrm>
            <a:off x="990600" y="552450"/>
            <a:ext cx="7083425"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DDEE5E"/>
                </a:solidFill>
                <a:latin typeface="Arial" charset="0"/>
                <a:ea typeface="Arial" charset="0"/>
                <a:cs typeface="Arial" charset="0"/>
              </a:rPr>
              <a:t>"العمود الفقري" للوحي الكتابي:</a:t>
            </a:r>
          </a:p>
          <a:p>
            <a:pPr algn="ctr" rtl="1">
              <a:defRPr/>
            </a:pPr>
            <a:r>
              <a:rPr lang="ar-SA" sz="3200" dirty="0">
                <a:solidFill>
                  <a:srgbClr val="DDEE5E"/>
                </a:solidFill>
                <a:latin typeface="Arial" charset="0"/>
                <a:ea typeface="Arial" charset="0"/>
                <a:cs typeface="Arial" charset="0"/>
              </a:rPr>
              <a:t>برنامج العهد غير المشروط الله</a:t>
            </a:r>
            <a:endParaRPr lang="en-US" sz="3200" dirty="0">
              <a:solidFill>
                <a:srgbClr val="DDEE5E"/>
              </a:solidFill>
              <a:latin typeface="Arial" charset="0"/>
              <a:ea typeface="Arial" charset="0"/>
              <a:cs typeface="Arial" charset="0"/>
            </a:endParaRPr>
          </a:p>
        </p:txBody>
      </p:sp>
      <p:sp>
        <p:nvSpPr>
          <p:cNvPr id="178184" name="Line 8"/>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5" name="Line 9"/>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6" name="Line 10"/>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7" name="Line 11"/>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88" name="Line 12"/>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92" name="Line 16"/>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78195" name="Rectangle 19"/>
          <p:cNvSpPr>
            <a:spLocks noChangeArrowheads="1"/>
          </p:cNvSpPr>
          <p:nvPr/>
        </p:nvSpPr>
        <p:spPr bwMode="auto">
          <a:xfrm>
            <a:off x="3290888" y="4117975"/>
            <a:ext cx="2703512" cy="58261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spcBef>
                <a:spcPct val="50000"/>
              </a:spcBef>
              <a:defRPr/>
            </a:pPr>
            <a:r>
              <a:rPr lang="ar-SA" sz="3200" dirty="0" err="1">
                <a:solidFill>
                  <a:srgbClr val="FFFF00"/>
                </a:solidFill>
                <a:latin typeface="Helvetica" charset="0"/>
              </a:rPr>
              <a:t>ا</a:t>
            </a:r>
            <a:endParaRPr lang="en-US" sz="3200" dirty="0">
              <a:solidFill>
                <a:srgbClr val="FFFF00"/>
              </a:solidFill>
              <a:latin typeface="Helvetica" charset="0"/>
            </a:endParaRPr>
          </a:p>
        </p:txBody>
      </p:sp>
      <p:sp>
        <p:nvSpPr>
          <p:cNvPr id="178196" name="Text Box 20"/>
          <p:cNvSpPr txBox="1">
            <a:spLocks noChangeArrowheads="1"/>
          </p:cNvSpPr>
          <p:nvPr/>
        </p:nvSpPr>
        <p:spPr bwMode="auto">
          <a:xfrm>
            <a:off x="430212" y="2767013"/>
            <a:ext cx="3355975" cy="2062103"/>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3200" dirty="0">
                <a:solidFill>
                  <a:srgbClr val="99CCFF"/>
                </a:solidFill>
                <a:latin typeface="Arial" charset="0"/>
                <a:ea typeface="Arial" charset="0"/>
                <a:cs typeface="Arial" charset="0"/>
              </a:rPr>
              <a:t>القديم</a:t>
            </a:r>
            <a:endParaRPr lang="en-US" sz="3200" dirty="0">
              <a:solidFill>
                <a:srgbClr val="99CCFF"/>
              </a:solidFill>
              <a:latin typeface="Arial" charset="0"/>
              <a:ea typeface="Arial" charset="0"/>
              <a:cs typeface="Arial" charset="0"/>
            </a:endParaRPr>
          </a:p>
          <a:p>
            <a:pPr>
              <a:spcBef>
                <a:spcPct val="50000"/>
              </a:spcBef>
              <a:defRPr/>
            </a:pPr>
            <a:endParaRPr lang="en-US" sz="3200" dirty="0">
              <a:solidFill>
                <a:srgbClr val="99CCFF"/>
              </a:solidFill>
              <a:latin typeface="Kosher-Normal" charset="0"/>
            </a:endParaRPr>
          </a:p>
          <a:p>
            <a:pPr>
              <a:spcBef>
                <a:spcPct val="50000"/>
              </a:spcBef>
              <a:defRPr/>
            </a:pPr>
            <a:r>
              <a:rPr lang="en-US" sz="3200" dirty="0">
                <a:solidFill>
                  <a:srgbClr val="99CCFF"/>
                </a:solidFill>
                <a:latin typeface="Kosher-Normal" charset="0"/>
              </a:rPr>
              <a:t>                                           </a:t>
            </a:r>
          </a:p>
        </p:txBody>
      </p:sp>
      <p:sp>
        <p:nvSpPr>
          <p:cNvPr id="178197" name="Text Box 21"/>
          <p:cNvSpPr txBox="1">
            <a:spLocks noChangeArrowheads="1"/>
          </p:cNvSpPr>
          <p:nvPr/>
        </p:nvSpPr>
        <p:spPr bwMode="auto">
          <a:xfrm>
            <a:off x="6362700" y="2965451"/>
            <a:ext cx="3652837" cy="1169551"/>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2800" dirty="0">
                <a:solidFill>
                  <a:srgbClr val="99CCFF"/>
                </a:solidFill>
                <a:latin typeface="Arial" charset="0"/>
                <a:ea typeface="Arial" charset="0"/>
                <a:cs typeface="Arial" charset="0"/>
              </a:rPr>
              <a:t>الجديد</a:t>
            </a:r>
            <a:r>
              <a:rPr lang="en-US" sz="2800" dirty="0">
                <a:solidFill>
                  <a:srgbClr val="99CCFF"/>
                </a:solidFill>
                <a:latin typeface="Kosher-Normal" charset="0"/>
              </a:rPr>
              <a:t>                </a:t>
            </a:r>
          </a:p>
          <a:p>
            <a:pPr>
              <a:spcBef>
                <a:spcPct val="50000"/>
              </a:spcBef>
              <a:defRPr/>
            </a:pPr>
            <a:r>
              <a:rPr lang="en-US" sz="2800" dirty="0">
                <a:solidFill>
                  <a:srgbClr val="99CCFF"/>
                </a:solidFill>
                <a:latin typeface="Kosher-Normal" charset="0"/>
              </a:rPr>
              <a:t>                          </a:t>
            </a:r>
          </a:p>
        </p:txBody>
      </p:sp>
      <p:sp>
        <p:nvSpPr>
          <p:cNvPr id="56336" name="Text Box 22"/>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78201" name="Text Box 25"/>
          <p:cNvSpPr txBox="1">
            <a:spLocks noChangeArrowheads="1"/>
          </p:cNvSpPr>
          <p:nvPr/>
        </p:nvSpPr>
        <p:spPr bwMode="auto">
          <a:xfrm>
            <a:off x="4587875" y="4796344"/>
            <a:ext cx="4249738"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200" dirty="0">
                <a:solidFill>
                  <a:srgbClr val="FFFF00"/>
                </a:solidFill>
                <a:latin typeface="Arial" charset="0"/>
                <a:ea typeface="Arial" charset="0"/>
                <a:cs typeface="Arial" charset="0"/>
              </a:rPr>
              <a:t>المساعد الدراسي #٢</a:t>
            </a:r>
            <a:endParaRPr lang="en-US" sz="3200" dirty="0">
              <a:solidFill>
                <a:srgbClr val="FFFF00"/>
              </a:solidFill>
              <a:latin typeface="Arial" charset="0"/>
              <a:ea typeface="Arial" charset="0"/>
              <a:cs typeface="Arial" charset="0"/>
            </a:endParaRPr>
          </a:p>
        </p:txBody>
      </p:sp>
      <p:sp>
        <p:nvSpPr>
          <p:cNvPr id="178204" name="Rectangle 2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20</a:t>
            </a:r>
          </a:p>
        </p:txBody>
      </p:sp>
      <p:sp>
        <p:nvSpPr>
          <p:cNvPr id="56339" name="Text Box 29"/>
          <p:cNvSpPr txBox="1">
            <a:spLocks noChangeArrowheads="1"/>
          </p:cNvSpPr>
          <p:nvPr/>
        </p:nvSpPr>
        <p:spPr bwMode="auto">
          <a:xfrm>
            <a:off x="8540964" y="6461711"/>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latin typeface="Arial" charset="0"/>
                <a:ea typeface="Arial" charset="0"/>
                <a:cs typeface="Arial" charset="0"/>
              </a:rPr>
              <a:t>١٩</a:t>
            </a:r>
            <a:endParaRPr lang="en-US" dirty="0">
              <a:solidFill>
                <a:srgbClr val="FFFFFF"/>
              </a:solidFill>
              <a:latin typeface="Arial" charset="0"/>
              <a:ea typeface="Arial" charset="0"/>
              <a:cs typeface="Arial" charset="0"/>
            </a:endParaRPr>
          </a:p>
        </p:txBody>
      </p:sp>
      <p:sp>
        <p:nvSpPr>
          <p:cNvPr id="178206" name="Text Box 30"/>
          <p:cNvSpPr txBox="1">
            <a:spLocks noChangeArrowheads="1"/>
          </p:cNvSpPr>
          <p:nvPr/>
        </p:nvSpPr>
        <p:spPr bwMode="auto">
          <a:xfrm>
            <a:off x="455613" y="214947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latin typeface="Arial" charset="0"/>
                <a:ea typeface="Arial" charset="0"/>
                <a:cs typeface="Arial" charset="0"/>
              </a:rPr>
              <a:t>إرادة</a:t>
            </a:r>
            <a:endParaRPr lang="en-US" sz="3600" b="0" dirty="0">
              <a:latin typeface="Arial" charset="0"/>
              <a:ea typeface="Arial" charset="0"/>
              <a:cs typeface="Arial" charset="0"/>
            </a:endParaRPr>
          </a:p>
        </p:txBody>
      </p:sp>
      <p:sp>
        <p:nvSpPr>
          <p:cNvPr id="178207" name="Text Box 31"/>
          <p:cNvSpPr txBox="1">
            <a:spLocks noChangeArrowheads="1"/>
          </p:cNvSpPr>
          <p:nvPr/>
        </p:nvSpPr>
        <p:spPr bwMode="auto">
          <a:xfrm>
            <a:off x="1454152" y="2092326"/>
            <a:ext cx="1328735" cy="76944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400" b="0" dirty="0">
                <a:latin typeface="Arial" charset="0"/>
                <a:ea typeface="Arial" charset="0"/>
                <a:cs typeface="Arial" charset="0"/>
              </a:rPr>
              <a:t>عهد</a:t>
            </a:r>
            <a:endParaRPr lang="en-US" sz="4400" b="0" dirty="0">
              <a:latin typeface="Arial" charset="0"/>
              <a:ea typeface="Arial" charset="0"/>
              <a:cs typeface="Arial" charset="0"/>
            </a:endParaRPr>
          </a:p>
        </p:txBody>
      </p:sp>
      <p:sp>
        <p:nvSpPr>
          <p:cNvPr id="178208" name="Text Box 32"/>
          <p:cNvSpPr txBox="1">
            <a:spLocks noChangeArrowheads="1"/>
          </p:cNvSpPr>
          <p:nvPr/>
        </p:nvSpPr>
        <p:spPr bwMode="auto">
          <a:xfrm>
            <a:off x="783770" y="2179554"/>
            <a:ext cx="2981779"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latin typeface="Arial" charset="0"/>
                <a:ea typeface="Arial" charset="0"/>
                <a:cs typeface="Arial" charset="0"/>
              </a:rPr>
              <a:t>العقد</a:t>
            </a:r>
            <a:endParaRPr lang="en-US" sz="3600" b="0" dirty="0">
              <a:latin typeface="Arial" charset="0"/>
              <a:ea typeface="Arial" charset="0"/>
              <a:cs typeface="Arial" charset="0"/>
            </a:endParaRPr>
          </a:p>
        </p:txBody>
      </p:sp>
      <p:sp>
        <p:nvSpPr>
          <p:cNvPr id="178209" name="Text Box 33"/>
          <p:cNvSpPr txBox="1">
            <a:spLocks noChangeArrowheads="1"/>
          </p:cNvSpPr>
          <p:nvPr/>
        </p:nvSpPr>
        <p:spPr bwMode="auto">
          <a:xfrm>
            <a:off x="1439864" y="2171713"/>
            <a:ext cx="1497012"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solidFill>
                  <a:srgbClr val="FFFF00"/>
                </a:solidFill>
                <a:latin typeface="Kosher-Normal" charset="0"/>
              </a:rPr>
              <a:t>العهد</a:t>
            </a:r>
            <a:endParaRPr lang="en-US" sz="3600" b="0" dirty="0">
              <a:solidFill>
                <a:srgbClr val="FFFF00"/>
              </a:solidFill>
              <a:latin typeface="Kosher-Normal" charset="0"/>
            </a:endParaRPr>
          </a:p>
        </p:txBody>
      </p:sp>
      <p:sp>
        <p:nvSpPr>
          <p:cNvPr id="178210" name="Text Box 34"/>
          <p:cNvSpPr txBox="1">
            <a:spLocks noChangeArrowheads="1"/>
          </p:cNvSpPr>
          <p:nvPr/>
        </p:nvSpPr>
        <p:spPr bwMode="auto">
          <a:xfrm>
            <a:off x="5297488" y="2155825"/>
            <a:ext cx="3286125" cy="641350"/>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latin typeface="Arial" charset="0"/>
                <a:ea typeface="Arial" charset="0"/>
                <a:cs typeface="Arial" charset="0"/>
              </a:rPr>
              <a:t>إرادة</a:t>
            </a:r>
            <a:endParaRPr lang="en-US" sz="3600" b="0" dirty="0">
              <a:latin typeface="Arial" charset="0"/>
              <a:ea typeface="Arial" charset="0"/>
              <a:cs typeface="Arial" charset="0"/>
            </a:endParaRPr>
          </a:p>
        </p:txBody>
      </p:sp>
      <p:sp>
        <p:nvSpPr>
          <p:cNvPr id="178211" name="Text Box 35"/>
          <p:cNvSpPr txBox="1">
            <a:spLocks noChangeArrowheads="1"/>
          </p:cNvSpPr>
          <p:nvPr/>
        </p:nvSpPr>
        <p:spPr bwMode="auto">
          <a:xfrm>
            <a:off x="5322888" y="2148022"/>
            <a:ext cx="3435349"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latin typeface="Arial" charset="0"/>
                <a:ea typeface="Arial" charset="0"/>
                <a:cs typeface="Arial" charset="0"/>
              </a:rPr>
              <a:t>عهد</a:t>
            </a:r>
            <a:endParaRPr lang="en-US" sz="3600" b="0" dirty="0">
              <a:latin typeface="Arial" charset="0"/>
              <a:ea typeface="Arial" charset="0"/>
              <a:cs typeface="Arial" charset="0"/>
            </a:endParaRPr>
          </a:p>
        </p:txBody>
      </p:sp>
      <p:sp>
        <p:nvSpPr>
          <p:cNvPr id="178212" name="Text Box 36"/>
          <p:cNvSpPr txBox="1">
            <a:spLocks noChangeArrowheads="1"/>
          </p:cNvSpPr>
          <p:nvPr/>
        </p:nvSpPr>
        <p:spPr bwMode="auto">
          <a:xfrm>
            <a:off x="5780088" y="2092326"/>
            <a:ext cx="2654300"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latin typeface="Arial" charset="0"/>
                <a:ea typeface="Arial" charset="0"/>
                <a:cs typeface="Arial" charset="0"/>
              </a:rPr>
              <a:t>عقد</a:t>
            </a:r>
            <a:endParaRPr lang="en-US" sz="3600" b="0" dirty="0">
              <a:latin typeface="Arial" charset="0"/>
              <a:ea typeface="Arial" charset="0"/>
              <a:cs typeface="Arial" charset="0"/>
            </a:endParaRPr>
          </a:p>
        </p:txBody>
      </p:sp>
      <p:sp>
        <p:nvSpPr>
          <p:cNvPr id="178213" name="Text Box 37"/>
          <p:cNvSpPr txBox="1">
            <a:spLocks noChangeArrowheads="1"/>
          </p:cNvSpPr>
          <p:nvPr/>
        </p:nvSpPr>
        <p:spPr bwMode="auto">
          <a:xfrm>
            <a:off x="6262689" y="2058904"/>
            <a:ext cx="1631949" cy="646331"/>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600" b="0" dirty="0">
                <a:solidFill>
                  <a:srgbClr val="FFFF00"/>
                </a:solidFill>
                <a:latin typeface="Kosher-Normal" charset="0"/>
              </a:rPr>
              <a:t>العهد</a:t>
            </a:r>
            <a:endParaRPr lang="en-US" sz="3600" b="0" dirty="0">
              <a:solidFill>
                <a:srgbClr val="FFFF00"/>
              </a:solidFill>
              <a:latin typeface="Kosher-Normal" charset="0"/>
            </a:endParaRPr>
          </a:p>
        </p:txBody>
      </p:sp>
      <p:sp>
        <p:nvSpPr>
          <p:cNvPr id="56348" name="Line 38"/>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49" name="Line 39"/>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0" name="Line 40"/>
          <p:cNvSpPr>
            <a:spLocks noChangeShapeType="1"/>
          </p:cNvSpPr>
          <p:nvPr/>
        </p:nvSpPr>
        <p:spPr bwMode="auto">
          <a:xfrm>
            <a:off x="2041525" y="6007100"/>
            <a:ext cx="1954213"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351" name="Line 41"/>
          <p:cNvSpPr>
            <a:spLocks noChangeShapeType="1"/>
          </p:cNvSpPr>
          <p:nvPr/>
        </p:nvSpPr>
        <p:spPr bwMode="auto">
          <a:xfrm>
            <a:off x="5028407" y="6007100"/>
            <a:ext cx="1954212"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178208"/>
                                        </p:tgtEl>
                                        <p:attrNameLst>
                                          <p:attrName>style.visibility</p:attrName>
                                        </p:attrNameLst>
                                      </p:cBhvr>
                                      <p:to>
                                        <p:strVal val="visible"/>
                                      </p:to>
                                    </p:set>
                                    <p:anim calcmode="lin" valueType="num">
                                      <p:cBhvr>
                                        <p:cTn id="126" dur="500" fill="hold"/>
                                        <p:tgtEl>
                                          <p:spTgt spid="178208"/>
                                        </p:tgtEl>
                                        <p:attrNameLst>
                                          <p:attrName>ppt_w</p:attrName>
                                        </p:attrNameLst>
                                      </p:cBhvr>
                                      <p:tavLst>
                                        <p:tav tm="0">
                                          <p:val>
                                            <p:strVal val="2/3*#ppt_w"/>
                                          </p:val>
                                        </p:tav>
                                        <p:tav tm="100000">
                                          <p:val>
                                            <p:strVal val="#ppt_w"/>
                                          </p:val>
                                        </p:tav>
                                      </p:tavLst>
                                    </p:anim>
                                    <p:anim calcmode="lin" valueType="num">
                                      <p:cBhvr>
                                        <p:cTn id="127"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178210"/>
                                        </p:tgtEl>
                                        <p:attrNameLst>
                                          <p:attrName>style.visibility</p:attrName>
                                        </p:attrNameLst>
                                      </p:cBhvr>
                                      <p:to>
                                        <p:strVal val="visible"/>
                                      </p:to>
                                    </p:set>
                                    <p:anim calcmode="lin" valueType="num">
                                      <p:cBhvr>
                                        <p:cTn id="139" dur="500" fill="hold"/>
                                        <p:tgtEl>
                                          <p:spTgt spid="178210"/>
                                        </p:tgtEl>
                                        <p:attrNameLst>
                                          <p:attrName>ppt_w</p:attrName>
                                        </p:attrNameLst>
                                      </p:cBhvr>
                                      <p:tavLst>
                                        <p:tav tm="0">
                                          <p:val>
                                            <p:strVal val="2/3*#ppt_w"/>
                                          </p:val>
                                        </p:tav>
                                        <p:tav tm="100000">
                                          <p:val>
                                            <p:strVal val="#ppt_w"/>
                                          </p:val>
                                        </p:tav>
                                      </p:tavLst>
                                    </p:anim>
                                    <p:anim calcmode="lin" valueType="num">
                                      <p:cBhvr>
                                        <p:cTn id="140"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178211"/>
                                        </p:tgtEl>
                                        <p:attrNameLst>
                                          <p:attrName>style.visibility</p:attrName>
                                        </p:attrNameLst>
                                      </p:cBhvr>
                                      <p:to>
                                        <p:strVal val="visible"/>
                                      </p:to>
                                    </p:set>
                                    <p:anim calcmode="lin" valueType="num">
                                      <p:cBhvr>
                                        <p:cTn id="145" dur="500" fill="hold"/>
                                        <p:tgtEl>
                                          <p:spTgt spid="178211"/>
                                        </p:tgtEl>
                                        <p:attrNameLst>
                                          <p:attrName>ppt_w</p:attrName>
                                        </p:attrNameLst>
                                      </p:cBhvr>
                                      <p:tavLst>
                                        <p:tav tm="0">
                                          <p:val>
                                            <p:strVal val="2/3*#ppt_w"/>
                                          </p:val>
                                        </p:tav>
                                        <p:tav tm="100000">
                                          <p:val>
                                            <p:strVal val="#ppt_w"/>
                                          </p:val>
                                        </p:tav>
                                      </p:tavLst>
                                    </p:anim>
                                    <p:anim calcmode="lin" valueType="num">
                                      <p:cBhvr>
                                        <p:cTn id="146"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178212"/>
                                        </p:tgtEl>
                                        <p:attrNameLst>
                                          <p:attrName>style.visibility</p:attrName>
                                        </p:attrNameLst>
                                      </p:cBhvr>
                                      <p:to>
                                        <p:strVal val="visible"/>
                                      </p:to>
                                    </p:set>
                                    <p:anim calcmode="lin" valueType="num">
                                      <p:cBhvr>
                                        <p:cTn id="151" dur="500" fill="hold"/>
                                        <p:tgtEl>
                                          <p:spTgt spid="178212"/>
                                        </p:tgtEl>
                                        <p:attrNameLst>
                                          <p:attrName>ppt_w</p:attrName>
                                        </p:attrNameLst>
                                      </p:cBhvr>
                                      <p:tavLst>
                                        <p:tav tm="0">
                                          <p:val>
                                            <p:strVal val="2/3*#ppt_w"/>
                                          </p:val>
                                        </p:tav>
                                        <p:tav tm="100000">
                                          <p:val>
                                            <p:strVal val="#ppt_w"/>
                                          </p:val>
                                        </p:tav>
                                      </p:tavLst>
                                    </p:anim>
                                    <p:anim calcmode="lin" valueType="num">
                                      <p:cBhvr>
                                        <p:cTn id="152"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178208"/>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178209"/>
                                        </p:tgtEl>
                                        <p:attrNameLst>
                                          <p:attrName>style.visibility</p:attrName>
                                        </p:attrNameLst>
                                      </p:cBhvr>
                                      <p:to>
                                        <p:strVal val="visible"/>
                                      </p:to>
                                    </p:set>
                                    <p:anim calcmode="lin" valueType="num">
                                      <p:cBhvr>
                                        <p:cTn id="160" dur="500" fill="hold"/>
                                        <p:tgtEl>
                                          <p:spTgt spid="178209"/>
                                        </p:tgtEl>
                                        <p:attrNameLst>
                                          <p:attrName>ppt_w</p:attrName>
                                        </p:attrNameLst>
                                      </p:cBhvr>
                                      <p:tavLst>
                                        <p:tav tm="0">
                                          <p:val>
                                            <p:strVal val="2/3*#ppt_w"/>
                                          </p:val>
                                        </p:tav>
                                        <p:tav tm="100000">
                                          <p:val>
                                            <p:strVal val="#ppt_w"/>
                                          </p:val>
                                        </p:tav>
                                      </p:tavLst>
                                    </p:anim>
                                    <p:anim calcmode="lin" valueType="num">
                                      <p:cBhvr>
                                        <p:cTn id="161"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178212"/>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178213"/>
                                        </p:tgtEl>
                                        <p:attrNameLst>
                                          <p:attrName>style.visibility</p:attrName>
                                        </p:attrNameLst>
                                      </p:cBhvr>
                                      <p:to>
                                        <p:strVal val="visible"/>
                                      </p:to>
                                    </p:set>
                                    <p:anim calcmode="lin" valueType="num">
                                      <p:cBhvr>
                                        <p:cTn id="169" dur="500" fill="hold"/>
                                        <p:tgtEl>
                                          <p:spTgt spid="178213"/>
                                        </p:tgtEl>
                                        <p:attrNameLst>
                                          <p:attrName>ppt_w</p:attrName>
                                        </p:attrNameLst>
                                      </p:cBhvr>
                                      <p:tavLst>
                                        <p:tav tm="0">
                                          <p:val>
                                            <p:strVal val="2/3*#ppt_w"/>
                                          </p:val>
                                        </p:tav>
                                        <p:tav tm="100000">
                                          <p:val>
                                            <p:strVal val="#ppt_w"/>
                                          </p:val>
                                        </p:tav>
                                      </p:tavLst>
                                    </p:anim>
                                    <p:anim calcmode="lin" valueType="num">
                                      <p:cBhvr>
                                        <p:cTn id="170" dur="500" fill="hold"/>
                                        <p:tgtEl>
                                          <p:spTgt spid="17821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ChangeArrowheads="1"/>
          </p:cNvSpPr>
          <p:nvPr/>
        </p:nvSpPr>
        <p:spPr bwMode="auto">
          <a:xfrm>
            <a:off x="990600" y="552450"/>
            <a:ext cx="7083425" cy="107465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DDEE5E"/>
                </a:solidFill>
                <a:latin typeface="Arial" charset="0"/>
                <a:ea typeface="Arial" charset="0"/>
                <a:cs typeface="Arial" charset="0"/>
              </a:rPr>
              <a:t>"العمود الفقري" للوحي الكتابي:</a:t>
            </a:r>
          </a:p>
          <a:p>
            <a:pPr algn="ctr" rtl="1">
              <a:defRPr/>
            </a:pPr>
            <a:r>
              <a:rPr lang="ar-SA" sz="3200" dirty="0">
                <a:solidFill>
                  <a:srgbClr val="DDEE5E"/>
                </a:solidFill>
                <a:latin typeface="Arial" charset="0"/>
                <a:ea typeface="Arial" charset="0"/>
                <a:cs typeface="Arial" charset="0"/>
              </a:rPr>
              <a:t>برنامج العهد غير المشروط الله</a:t>
            </a:r>
            <a:endParaRPr lang="en-US" sz="3200" dirty="0">
              <a:solidFill>
                <a:srgbClr val="DDEE5E"/>
              </a:solidFill>
              <a:latin typeface="Arial" charset="0"/>
              <a:ea typeface="Arial" charset="0"/>
              <a:cs typeface="Arial" charset="0"/>
            </a:endParaRPr>
          </a:p>
        </p:txBody>
      </p:sp>
      <p:sp>
        <p:nvSpPr>
          <p:cNvPr id="58370"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6392" name="Rectangle 8"/>
          <p:cNvSpPr>
            <a:spLocks noChangeArrowheads="1"/>
          </p:cNvSpPr>
          <p:nvPr/>
        </p:nvSpPr>
        <p:spPr bwMode="auto">
          <a:xfrm>
            <a:off x="428625" y="1781175"/>
            <a:ext cx="8205788" cy="470641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6000" dirty="0">
                <a:solidFill>
                  <a:srgbClr val="66FF78"/>
                </a:solidFill>
                <a:latin typeface="Arial" charset="0"/>
                <a:ea typeface="Arial" charset="0"/>
                <a:cs typeface="Arial" charset="0"/>
              </a:rPr>
              <a:t>العهود</a:t>
            </a:r>
            <a:br>
              <a:rPr lang="en-US" sz="6000" dirty="0">
                <a:solidFill>
                  <a:srgbClr val="66FF78"/>
                </a:solidFill>
                <a:latin typeface="Arial" charset="0"/>
                <a:ea typeface="Arial" charset="0"/>
                <a:cs typeface="Arial" charset="0"/>
              </a:rPr>
            </a:br>
            <a:r>
              <a:rPr lang="ar-SA" sz="6000" dirty="0">
                <a:solidFill>
                  <a:srgbClr val="66FF78"/>
                </a:solidFill>
                <a:latin typeface="Arial" charset="0"/>
                <a:ea typeface="Arial" charset="0"/>
                <a:cs typeface="Arial" charset="0"/>
              </a:rPr>
              <a:t>و</a:t>
            </a:r>
            <a:br>
              <a:rPr lang="en-US" sz="6000" dirty="0">
                <a:solidFill>
                  <a:srgbClr val="66FF78"/>
                </a:solidFill>
                <a:latin typeface="Arial" charset="0"/>
                <a:ea typeface="Arial" charset="0"/>
                <a:cs typeface="Arial" charset="0"/>
              </a:rPr>
            </a:br>
            <a:r>
              <a:rPr lang="ar-SA" sz="6000" dirty="0">
                <a:solidFill>
                  <a:srgbClr val="66FF78"/>
                </a:solidFill>
                <a:latin typeface="Arial" charset="0"/>
                <a:ea typeface="Arial" charset="0"/>
                <a:cs typeface="Arial" charset="0"/>
              </a:rPr>
              <a:t>العقود</a:t>
            </a:r>
            <a:br>
              <a:rPr lang="en-US" sz="6000" dirty="0">
                <a:solidFill>
                  <a:srgbClr val="66FF78"/>
                </a:solidFill>
                <a:latin typeface="Arial" charset="0"/>
                <a:ea typeface="Arial" charset="0"/>
                <a:cs typeface="Arial" charset="0"/>
              </a:rPr>
            </a:br>
            <a:r>
              <a:rPr lang="ar-SA" sz="6000" dirty="0">
                <a:solidFill>
                  <a:srgbClr val="66FF78"/>
                </a:solidFill>
                <a:latin typeface="Arial" charset="0"/>
                <a:ea typeface="Arial" charset="0"/>
                <a:cs typeface="Arial" charset="0"/>
              </a:rPr>
              <a:t>في</a:t>
            </a:r>
            <a:br>
              <a:rPr lang="en-US" sz="6000" dirty="0">
                <a:solidFill>
                  <a:srgbClr val="66FF78"/>
                </a:solidFill>
                <a:latin typeface="Arial" charset="0"/>
                <a:ea typeface="Arial" charset="0"/>
                <a:cs typeface="Arial" charset="0"/>
              </a:rPr>
            </a:br>
            <a:r>
              <a:rPr lang="ar-SA" sz="6000" dirty="0">
                <a:solidFill>
                  <a:srgbClr val="66FF78"/>
                </a:solidFill>
                <a:latin typeface="Arial" charset="0"/>
                <a:ea typeface="Arial" charset="0"/>
                <a:cs typeface="Arial" charset="0"/>
              </a:rPr>
              <a:t>الأزمنة القديمة</a:t>
            </a:r>
            <a:endParaRPr lang="en-US" sz="6600" dirty="0">
              <a:latin typeface="Arial" charset="0"/>
              <a:ea typeface="Arial" charset="0"/>
              <a:cs typeface="Arial" charset="0"/>
            </a:endParaRPr>
          </a:p>
        </p:txBody>
      </p:sp>
      <p:sp>
        <p:nvSpPr>
          <p:cNvPr id="58372" name="Rectangle 10"/>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p>
        </p:txBody>
      </p:sp>
      <p:sp>
        <p:nvSpPr>
          <p:cNvPr id="16397" name="Rectangle 1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ChangeArrowheads="1"/>
          </p:cNvSpPr>
          <p:nvPr/>
        </p:nvSpPr>
        <p:spPr bwMode="auto">
          <a:xfrm>
            <a:off x="990600" y="552450"/>
            <a:ext cx="7083425" cy="95154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DDEE5E"/>
                </a:solidFill>
                <a:latin typeface="Arial" charset="0"/>
                <a:ea typeface="Arial" charset="0"/>
                <a:cs typeface="Arial" charset="0"/>
              </a:rPr>
              <a:t>"العمود الفقري" للوحي الكتابي:</a:t>
            </a:r>
          </a:p>
          <a:p>
            <a:pPr algn="ctr" rtl="1">
              <a:defRPr/>
            </a:pPr>
            <a:r>
              <a:rPr lang="ar-SA" sz="2800" dirty="0">
                <a:solidFill>
                  <a:srgbClr val="DDEE5E"/>
                </a:solidFill>
                <a:latin typeface="Arial" charset="0"/>
                <a:ea typeface="Arial" charset="0"/>
                <a:cs typeface="Arial" charset="0"/>
              </a:rPr>
              <a:t>برنامج العهد غير المشروط الله</a:t>
            </a:r>
            <a:endParaRPr lang="en-US" sz="2800" dirty="0">
              <a:solidFill>
                <a:srgbClr val="DDEE5E"/>
              </a:solidFill>
              <a:latin typeface="Arial" charset="0"/>
              <a:ea typeface="Arial" charset="0"/>
              <a:cs typeface="Arial" charset="0"/>
            </a:endParaRPr>
          </a:p>
        </p:txBody>
      </p:sp>
      <p:sp>
        <p:nvSpPr>
          <p:cNvPr id="60418"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474" name="Text Box 10"/>
          <p:cNvSpPr txBox="1">
            <a:spLocks noChangeArrowheads="1"/>
          </p:cNvSpPr>
          <p:nvPr/>
        </p:nvSpPr>
        <p:spPr bwMode="auto">
          <a:xfrm>
            <a:off x="202406" y="2222212"/>
            <a:ext cx="4162425"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3200" dirty="0">
                <a:solidFill>
                  <a:srgbClr val="FFFF00"/>
                </a:solidFill>
                <a:latin typeface="Arial" charset="0"/>
                <a:ea typeface="Arial" charset="0"/>
                <a:cs typeface="Arial" charset="0"/>
              </a:rPr>
              <a:t>مساعد دراسي # ١٣</a:t>
            </a:r>
            <a:endParaRPr lang="en-US" sz="3200" dirty="0">
              <a:solidFill>
                <a:srgbClr val="FFFF00"/>
              </a:solidFill>
              <a:latin typeface="Arial" charset="0"/>
              <a:ea typeface="Arial" charset="0"/>
              <a:cs typeface="Arial" charset="0"/>
            </a:endParaRPr>
          </a:p>
        </p:txBody>
      </p:sp>
      <p:sp>
        <p:nvSpPr>
          <p:cNvPr id="574470"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22</a:t>
            </a:r>
          </a:p>
        </p:txBody>
      </p:sp>
      <p:sp>
        <p:nvSpPr>
          <p:cNvPr id="60421" name="Text Box 7"/>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574507"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Word.Document.8">
                  <p:embed/>
                </p:oleObj>
              </mc:Choice>
              <mc:Fallback>
                <p:oleObj name="Document" r:id="rId4" imgW="7352381" imgH="6044444" progId="Word.Document.8">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effectLst>
                        <a:outerShdw dist="135003" dir="2928844"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74510" name="Rectangle 46"/>
          <p:cNvSpPr>
            <a:spLocks noChangeArrowheads="1"/>
          </p:cNvSpPr>
          <p:nvPr/>
        </p:nvSpPr>
        <p:spPr bwMode="auto">
          <a:xfrm>
            <a:off x="819150" y="1320800"/>
            <a:ext cx="740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5400" dirty="0">
                <a:solidFill>
                  <a:srgbClr val="FFFF00"/>
                </a:solidFill>
                <a:latin typeface="Arial" charset="0"/>
                <a:ea typeface="Arial" charset="0"/>
                <a:cs typeface="Arial" charset="0"/>
              </a:rPr>
              <a:t>الأزمنة القديمة</a:t>
            </a:r>
            <a:endParaRPr lang="en-US" sz="6000" dirty="0">
              <a:latin typeface="Arial" charset="0"/>
              <a:ea typeface="Arial" charset="0"/>
              <a:cs typeface="Arial" charset="0"/>
            </a:endParaRPr>
          </a:p>
        </p:txBody>
      </p:sp>
      <p:pic>
        <p:nvPicPr>
          <p:cNvPr id="574508" name="Picture 44"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0425" name="Text Box 8"/>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74"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ChangeArrowheads="1"/>
          </p:cNvSpPr>
          <p:nvPr/>
        </p:nvSpPr>
        <p:spPr bwMode="auto">
          <a:xfrm>
            <a:off x="990600" y="552450"/>
            <a:ext cx="7083425" cy="82843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الله</a:t>
            </a:r>
            <a:endParaRPr lang="en-US" sz="2400" dirty="0">
              <a:solidFill>
                <a:srgbClr val="DDEE5E"/>
              </a:solidFill>
              <a:latin typeface="Arial" charset="0"/>
              <a:ea typeface="Arial" charset="0"/>
              <a:cs typeface="Arial" charset="0"/>
            </a:endParaRPr>
          </a:p>
        </p:txBody>
      </p:sp>
      <p:sp>
        <p:nvSpPr>
          <p:cNvPr id="593923" name="Text Box 3"/>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400"/>
              <a:t>Ezra 10:19; Ezek. 17:18</a:t>
            </a:r>
            <a:endParaRPr lang="en-US" sz="1400">
              <a:latin typeface="Times New Roman" charset="0"/>
            </a:endParaRPr>
          </a:p>
        </p:txBody>
      </p:sp>
      <p:sp>
        <p:nvSpPr>
          <p:cNvPr id="62467" name="Text Box 4"/>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93926" name="Rectangle 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23</a:t>
            </a:r>
          </a:p>
        </p:txBody>
      </p:sp>
      <p:sp>
        <p:nvSpPr>
          <p:cNvPr id="62469" name="Text Box 7"/>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62470"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
                  <p:embed/>
                </p:oleObj>
              </mc:Choice>
              <mc:Fallback>
                <p:oleObj name="Document" r:id="rId4" imgW="7352381" imgH="6044444" progId="">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effectLst>
                        <a:outerShdw dist="135003" dir="2928844"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93931" name="Picture 11"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93936" name="Rectangle 16"/>
          <p:cNvSpPr>
            <a:spLocks noChangeArrowheads="1"/>
          </p:cNvSpPr>
          <p:nvPr/>
        </p:nvSpPr>
        <p:spPr bwMode="auto">
          <a:xfrm>
            <a:off x="819150" y="1320800"/>
            <a:ext cx="7400925"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800" dirty="0">
                <a:solidFill>
                  <a:srgbClr val="FFFF00"/>
                </a:solidFill>
                <a:latin typeface="Arial" charset="0"/>
                <a:ea typeface="Arial" charset="0"/>
                <a:cs typeface="Arial" charset="0"/>
              </a:rPr>
              <a:t>الأزمنة القديمة</a:t>
            </a:r>
            <a:endParaRPr lang="en-US" sz="5400" dirty="0">
              <a:latin typeface="Arial" charset="0"/>
              <a:ea typeface="Arial" charset="0"/>
              <a:cs typeface="Arial" charset="0"/>
            </a:endParaRPr>
          </a:p>
        </p:txBody>
      </p:sp>
      <p:sp>
        <p:nvSpPr>
          <p:cNvPr id="11" name="Rectangle 6">
            <a:extLst>
              <a:ext uri="{FF2B5EF4-FFF2-40B4-BE49-F238E27FC236}">
                <a16:creationId xmlns:a16="http://schemas.microsoft.com/office/drawing/2014/main" id="{B8869C5C-6EBB-D244-8643-CCBC1F8B2F75}"/>
              </a:ext>
            </a:extLst>
          </p:cNvPr>
          <p:cNvSpPr>
            <a:spLocks noChangeArrowheads="1"/>
          </p:cNvSpPr>
          <p:nvPr/>
        </p:nvSpPr>
        <p:spPr bwMode="auto">
          <a:xfrm>
            <a:off x="4152900" y="2306391"/>
            <a:ext cx="3821113"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en-US" sz="4800" i="1" dirty="0">
                <a:latin typeface="Arial" panose="020B0604020202020204" pitchFamily="34" charset="0"/>
                <a:cs typeface="Arial" panose="020B0604020202020204" pitchFamily="34" charset="0"/>
              </a:rPr>
              <a:t> • </a:t>
            </a:r>
            <a:r>
              <a:rPr lang="ar-SA" sz="4800" i="1" dirty="0">
                <a:latin typeface="Arial" panose="020B0604020202020204" pitchFamily="34" charset="0"/>
                <a:ea typeface="Arial" charset="0"/>
                <a:cs typeface="Arial" panose="020B0604020202020204" pitchFamily="34" charset="0"/>
              </a:rPr>
              <a:t>المصافحة</a:t>
            </a:r>
            <a:endParaRPr lang="en-US" sz="4800" i="1" dirty="0">
              <a:latin typeface="Arial" panose="020B0604020202020204" pitchFamily="34" charset="0"/>
              <a:ea typeface="Arial"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2"/>
          <p:cNvSpPr>
            <a:spLocks noChangeArrowheads="1"/>
          </p:cNvSpPr>
          <p:nvPr/>
        </p:nvSpPr>
        <p:spPr bwMode="auto">
          <a:xfrm>
            <a:off x="990600" y="552450"/>
            <a:ext cx="7083425" cy="95154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DDEE5E"/>
                </a:solidFill>
                <a:latin typeface="Arial" charset="0"/>
                <a:ea typeface="Arial" charset="0"/>
                <a:cs typeface="Arial" charset="0"/>
              </a:rPr>
              <a:t>"العمود الفقري" للوحي الكتابي:</a:t>
            </a:r>
          </a:p>
          <a:p>
            <a:pPr algn="ctr" rtl="1">
              <a:defRPr/>
            </a:pPr>
            <a:r>
              <a:rPr lang="ar-SA" sz="2800" dirty="0">
                <a:solidFill>
                  <a:srgbClr val="DDEE5E"/>
                </a:solidFill>
                <a:latin typeface="Arial" charset="0"/>
                <a:ea typeface="Arial" charset="0"/>
                <a:cs typeface="Arial" charset="0"/>
              </a:rPr>
              <a:t>برنامج العهد غير المشروط الله</a:t>
            </a:r>
            <a:endParaRPr lang="en-US" sz="2800" dirty="0">
              <a:solidFill>
                <a:srgbClr val="DDEE5E"/>
              </a:solidFill>
              <a:latin typeface="Arial" charset="0"/>
              <a:ea typeface="Arial" charset="0"/>
              <a:cs typeface="Arial" charset="0"/>
            </a:endParaRPr>
          </a:p>
        </p:txBody>
      </p:sp>
      <p:sp>
        <p:nvSpPr>
          <p:cNvPr id="587780" name="Text Box 4"/>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400"/>
              <a:t>Ruth 4:8</a:t>
            </a:r>
            <a:endParaRPr lang="en-US" sz="1400">
              <a:latin typeface="Times New Roman" charset="0"/>
            </a:endParaRPr>
          </a:p>
        </p:txBody>
      </p:sp>
      <p:sp>
        <p:nvSpPr>
          <p:cNvPr id="64515"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7783"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24</a:t>
            </a:r>
          </a:p>
        </p:txBody>
      </p:sp>
      <p:sp>
        <p:nvSpPr>
          <p:cNvPr id="64517" name="Text Box 8"/>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800">
                <a:solidFill>
                  <a:srgbClr val="FFFFFF"/>
                </a:solidFill>
              </a:rPr>
              <a:t> </a:t>
            </a:r>
          </a:p>
        </p:txBody>
      </p:sp>
      <p:graphicFrame>
        <p:nvGraphicFramePr>
          <p:cNvPr id="64518"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
                  <p:embed/>
                </p:oleObj>
              </mc:Choice>
              <mc:Fallback>
                <p:oleObj name="Document" r:id="rId4" imgW="7352381" imgH="6044444" progId="">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effectLst>
                        <a:outerShdw dist="135003" dir="2928844"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7788" name="Picture 12"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7795" name="Rectangle 19"/>
          <p:cNvSpPr>
            <a:spLocks noChangeArrowheads="1"/>
          </p:cNvSpPr>
          <p:nvPr/>
        </p:nvSpPr>
        <p:spPr bwMode="auto">
          <a:xfrm>
            <a:off x="819150" y="1320800"/>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800" dirty="0">
                <a:solidFill>
                  <a:srgbClr val="FFFF00"/>
                </a:solidFill>
                <a:latin typeface="Arial" charset="0"/>
                <a:ea typeface="Arial" charset="0"/>
                <a:cs typeface="Arial" charset="0"/>
              </a:rPr>
              <a:t>الأزمنة القديمة</a:t>
            </a:r>
            <a:endParaRPr lang="en-US" sz="5400" dirty="0">
              <a:latin typeface="Arial" charset="0"/>
              <a:ea typeface="Arial" charset="0"/>
              <a:cs typeface="Arial" charset="0"/>
            </a:endParaRPr>
          </a:p>
        </p:txBody>
      </p:sp>
      <p:sp>
        <p:nvSpPr>
          <p:cNvPr id="12" name="Rectangle 6">
            <a:extLst>
              <a:ext uri="{FF2B5EF4-FFF2-40B4-BE49-F238E27FC236}">
                <a16:creationId xmlns:a16="http://schemas.microsoft.com/office/drawing/2014/main" id="{DC3D7C71-154E-FA45-A525-3B7C76117E4F}"/>
              </a:ext>
            </a:extLst>
          </p:cNvPr>
          <p:cNvSpPr>
            <a:spLocks noChangeArrowheads="1"/>
          </p:cNvSpPr>
          <p:nvPr/>
        </p:nvSpPr>
        <p:spPr bwMode="auto">
          <a:xfrm>
            <a:off x="4152900" y="2306391"/>
            <a:ext cx="3821113"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en-US" sz="4800" i="1" dirty="0">
                <a:solidFill>
                  <a:srgbClr val="8B8073"/>
                </a:solidFill>
                <a:latin typeface="Arial" panose="020B0604020202020204" pitchFamily="34" charset="0"/>
                <a:cs typeface="Arial" panose="020B0604020202020204" pitchFamily="34" charset="0"/>
              </a:rPr>
              <a:t> • </a:t>
            </a:r>
            <a:r>
              <a:rPr lang="ar-SA" sz="4800" i="1" dirty="0">
                <a:solidFill>
                  <a:srgbClr val="8B8073"/>
                </a:solidFill>
                <a:latin typeface="Arial" panose="020B0604020202020204" pitchFamily="34" charset="0"/>
                <a:ea typeface="Arial" charset="0"/>
                <a:cs typeface="Arial" panose="020B0604020202020204" pitchFamily="34" charset="0"/>
              </a:rPr>
              <a:t>المصافحة</a:t>
            </a:r>
            <a:endParaRPr lang="en-US" sz="4800" i="1" dirty="0">
              <a:solidFill>
                <a:srgbClr val="8B8073"/>
              </a:solidFill>
              <a:latin typeface="Arial" panose="020B0604020202020204" pitchFamily="34" charset="0"/>
              <a:ea typeface="Arial" charset="0"/>
              <a:cs typeface="Arial" panose="020B0604020202020204" pitchFamily="34" charset="0"/>
            </a:endParaRPr>
          </a:p>
        </p:txBody>
      </p:sp>
      <p:sp>
        <p:nvSpPr>
          <p:cNvPr id="13" name="Rectangle 22">
            <a:extLst>
              <a:ext uri="{FF2B5EF4-FFF2-40B4-BE49-F238E27FC236}">
                <a16:creationId xmlns:a16="http://schemas.microsoft.com/office/drawing/2014/main" id="{E392846D-3008-4D44-84E6-57F74F148D47}"/>
              </a:ext>
            </a:extLst>
          </p:cNvPr>
          <p:cNvSpPr>
            <a:spLocks noChangeArrowheads="1"/>
          </p:cNvSpPr>
          <p:nvPr/>
        </p:nvSpPr>
        <p:spPr bwMode="auto">
          <a:xfrm>
            <a:off x="2757520" y="3445056"/>
            <a:ext cx="424773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en-US" sz="4800" i="1" dirty="0">
                <a:latin typeface="Arial" panose="020B0604020202020204" pitchFamily="34" charset="0"/>
                <a:cs typeface="Arial" panose="020B0604020202020204" pitchFamily="34" charset="0"/>
              </a:rPr>
              <a:t> • </a:t>
            </a:r>
            <a:r>
              <a:rPr lang="ar-SA" sz="4800" i="1" dirty="0">
                <a:latin typeface="Arial" panose="020B0604020202020204" pitchFamily="34" charset="0"/>
                <a:ea typeface="Arial" charset="0"/>
                <a:cs typeface="Arial" panose="020B0604020202020204" pitchFamily="34" charset="0"/>
              </a:rPr>
              <a:t>الحذاء</a:t>
            </a:r>
            <a:r>
              <a:rPr lang="en-US" sz="4800" i="1" dirty="0">
                <a:latin typeface="Arial" panose="020B0604020202020204" pitchFamily="34" charset="0"/>
                <a:cs typeface="Arial" panose="020B0604020202020204" pitchFamily="34" charset="0"/>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ChangeArrowheads="1"/>
          </p:cNvSpPr>
          <p:nvPr/>
        </p:nvSpPr>
        <p:spPr bwMode="auto">
          <a:xfrm>
            <a:off x="990600" y="552450"/>
            <a:ext cx="7083425" cy="828432"/>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DDEE5E"/>
                </a:solidFill>
                <a:latin typeface="Arial" charset="0"/>
                <a:ea typeface="Arial" charset="0"/>
                <a:cs typeface="Arial" charset="0"/>
              </a:rPr>
              <a:t>"العمود الفقري" للوحي الكتابي:</a:t>
            </a:r>
          </a:p>
          <a:p>
            <a:pPr algn="ctr" rtl="1">
              <a:defRPr/>
            </a:pPr>
            <a:r>
              <a:rPr lang="ar-SA" sz="2400" dirty="0">
                <a:solidFill>
                  <a:srgbClr val="DDEE5E"/>
                </a:solidFill>
                <a:latin typeface="Arial" charset="0"/>
                <a:ea typeface="Arial" charset="0"/>
                <a:cs typeface="Arial" charset="0"/>
              </a:rPr>
              <a:t>برنامج العهد غير المشروط الله</a:t>
            </a:r>
            <a:endParaRPr lang="en-US" sz="2400" dirty="0">
              <a:solidFill>
                <a:srgbClr val="DDEE5E"/>
              </a:solidFill>
              <a:latin typeface="Arial" charset="0"/>
              <a:ea typeface="Arial" charset="0"/>
              <a:cs typeface="Arial" charset="0"/>
            </a:endParaRPr>
          </a:p>
        </p:txBody>
      </p:sp>
      <p:sp>
        <p:nvSpPr>
          <p:cNvPr id="588804" name="Text Box 4"/>
          <p:cNvSpPr txBox="1">
            <a:spLocks noChangeArrowheads="1"/>
          </p:cNvSpPr>
          <p:nvPr/>
        </p:nvSpPr>
        <p:spPr bwMode="auto">
          <a:xfrm>
            <a:off x="752475" y="66675"/>
            <a:ext cx="4119563"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1400"/>
              <a:t>Lev. 2:13; Num. 18:19; 2 Chron. 13:5</a:t>
            </a:r>
            <a:endParaRPr lang="en-US" sz="1400">
              <a:latin typeface="Times New Roman" charset="0"/>
            </a:endParaRPr>
          </a:p>
        </p:txBody>
      </p:sp>
      <p:sp>
        <p:nvSpPr>
          <p:cNvPr id="66563"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8807" name="Rectangle 7"/>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25</a:t>
            </a:r>
          </a:p>
        </p:txBody>
      </p:sp>
      <p:sp>
        <p:nvSpPr>
          <p:cNvPr id="66565" name="Text Box 8"/>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1800">
              <a:solidFill>
                <a:srgbClr val="FFFFFF"/>
              </a:solidFill>
            </a:endParaRPr>
          </a:p>
        </p:txBody>
      </p:sp>
      <p:graphicFrame>
        <p:nvGraphicFramePr>
          <p:cNvPr id="66566"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
                  <p:embed/>
                </p:oleObj>
              </mc:Choice>
              <mc:Fallback>
                <p:oleObj name="Document" r:id="rId4" imgW="7352381" imgH="6044444" progId="">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effectLst>
                        <a:outerShdw dist="135003" dir="2928844"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88810" name="Picture 10"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588806" name="Rectangle 6"/>
          <p:cNvSpPr>
            <a:spLocks noChangeArrowheads="1"/>
          </p:cNvSpPr>
          <p:nvPr/>
        </p:nvSpPr>
        <p:spPr bwMode="auto">
          <a:xfrm>
            <a:off x="4152900" y="2306391"/>
            <a:ext cx="3821113"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en-US" sz="4800" i="1" dirty="0">
                <a:solidFill>
                  <a:srgbClr val="8B8073"/>
                </a:solidFill>
                <a:latin typeface="Arial" panose="020B0604020202020204" pitchFamily="34" charset="0"/>
                <a:cs typeface="Arial" panose="020B0604020202020204" pitchFamily="34" charset="0"/>
              </a:rPr>
              <a:t> • </a:t>
            </a:r>
            <a:r>
              <a:rPr lang="ar-SA" sz="4800" i="1" dirty="0">
                <a:solidFill>
                  <a:srgbClr val="8B8073"/>
                </a:solidFill>
                <a:latin typeface="Arial" panose="020B0604020202020204" pitchFamily="34" charset="0"/>
                <a:ea typeface="Arial" charset="0"/>
                <a:cs typeface="Arial" panose="020B0604020202020204" pitchFamily="34" charset="0"/>
              </a:rPr>
              <a:t>المصافحة</a:t>
            </a:r>
            <a:endParaRPr lang="en-US" sz="4800" i="1" dirty="0">
              <a:solidFill>
                <a:srgbClr val="8B8073"/>
              </a:solidFill>
              <a:latin typeface="Arial" panose="020B0604020202020204" pitchFamily="34" charset="0"/>
              <a:ea typeface="Arial" charset="0"/>
              <a:cs typeface="Arial" panose="020B0604020202020204" pitchFamily="34" charset="0"/>
            </a:endParaRPr>
          </a:p>
        </p:txBody>
      </p:sp>
      <p:sp>
        <p:nvSpPr>
          <p:cNvPr id="588813" name="Text Box 13"/>
          <p:cNvSpPr txBox="1">
            <a:spLocks noChangeArrowheads="1"/>
          </p:cNvSpPr>
          <p:nvPr/>
        </p:nvSpPr>
        <p:spPr bwMode="auto">
          <a:xfrm>
            <a:off x="1860660" y="5724951"/>
            <a:ext cx="3513365" cy="830997"/>
          </a:xfrm>
          <a:prstGeom prst="rect">
            <a:avLst/>
          </a:prstGeom>
          <a:noFill/>
          <a:ln w="12700">
            <a:noFill/>
            <a:miter lim="800000"/>
            <a:headEnd/>
            <a:tailEnd/>
          </a:ln>
          <a:effectLst/>
        </p:spPr>
        <p:txBody>
          <a:bodyPr wrap="squar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a:t>
            </a:r>
            <a:r>
              <a:rPr lang="ar-SA"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ea typeface="Arial" charset="0"/>
                <a:cs typeface="Arial" panose="020B0604020202020204" pitchFamily="34" charset="0"/>
              </a:rPr>
              <a:t>الدم</a:t>
            </a:r>
            <a:endParaRPr lang="en-US"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ea typeface="Arial" charset="0"/>
              <a:cs typeface="Arial" panose="020B0604020202020204" pitchFamily="34" charset="0"/>
            </a:endParaRPr>
          </a:p>
        </p:txBody>
      </p:sp>
      <p:sp>
        <p:nvSpPr>
          <p:cNvPr id="588814" name="Oval 14"/>
          <p:cNvSpPr>
            <a:spLocks noChangeArrowheads="1"/>
          </p:cNvSpPr>
          <p:nvPr/>
        </p:nvSpPr>
        <p:spPr bwMode="auto">
          <a:xfrm>
            <a:off x="2475705" y="5684656"/>
            <a:ext cx="4087813" cy="893763"/>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p>
        </p:txBody>
      </p:sp>
      <p:sp>
        <p:nvSpPr>
          <p:cNvPr id="588822" name="Rectangle 22"/>
          <p:cNvSpPr>
            <a:spLocks noChangeArrowheads="1"/>
          </p:cNvSpPr>
          <p:nvPr/>
        </p:nvSpPr>
        <p:spPr bwMode="auto">
          <a:xfrm>
            <a:off x="2757520" y="3445056"/>
            <a:ext cx="424773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en-US" sz="4800" i="1" dirty="0">
                <a:solidFill>
                  <a:srgbClr val="8B8073"/>
                </a:solidFill>
                <a:latin typeface="Arial" panose="020B0604020202020204" pitchFamily="34" charset="0"/>
                <a:cs typeface="Arial" panose="020B0604020202020204" pitchFamily="34" charset="0"/>
              </a:rPr>
              <a:t> • </a:t>
            </a:r>
            <a:r>
              <a:rPr lang="ar-SA" sz="4800" i="1" dirty="0">
                <a:solidFill>
                  <a:srgbClr val="8B8073"/>
                </a:solidFill>
                <a:latin typeface="Arial" panose="020B0604020202020204" pitchFamily="34" charset="0"/>
                <a:ea typeface="Arial" charset="0"/>
                <a:cs typeface="Arial" panose="020B0604020202020204" pitchFamily="34" charset="0"/>
              </a:rPr>
              <a:t>الحذاء</a:t>
            </a:r>
            <a:r>
              <a:rPr lang="en-US" sz="4800" i="1" dirty="0">
                <a:solidFill>
                  <a:srgbClr val="8B8073"/>
                </a:solidFill>
                <a:latin typeface="Arial" panose="020B0604020202020204" pitchFamily="34" charset="0"/>
                <a:cs typeface="Arial" panose="020B0604020202020204" pitchFamily="34" charset="0"/>
              </a:rPr>
              <a:t>		</a:t>
            </a:r>
          </a:p>
        </p:txBody>
      </p:sp>
      <p:sp>
        <p:nvSpPr>
          <p:cNvPr id="588823" name="Rectangle 23"/>
          <p:cNvSpPr>
            <a:spLocks noChangeArrowheads="1"/>
          </p:cNvSpPr>
          <p:nvPr/>
        </p:nvSpPr>
        <p:spPr bwMode="auto">
          <a:xfrm>
            <a:off x="463245" y="4583721"/>
            <a:ext cx="5578781" cy="830997"/>
          </a:xfrm>
          <a:prstGeom prst="rect">
            <a:avLst/>
          </a:prstGeom>
          <a:noFill/>
          <a:ln w="12700">
            <a:noFill/>
            <a:miter lim="800000"/>
            <a:headEnd/>
            <a:tailEnd/>
          </a:ln>
          <a:effectLst/>
        </p:spPr>
        <p:txBody>
          <a:bodyPr wrap="square" anchor="ctr">
            <a:spAutoFit/>
          </a:bodyPr>
          <a:lstStyle/>
          <a:p>
            <a:pPr algn="r" rtl="1">
              <a:spcBef>
                <a:spcPct val="50000"/>
              </a:spcBef>
            </a:pP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a:t>
            </a:r>
            <a:r>
              <a:rPr lang="ar-SA"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الملح</a:t>
            </a:r>
            <a:r>
              <a:rPr lang="en-US" sz="4800" i="1" dirty="0">
                <a:solidFill>
                  <a:srgbClr val="FFFFFF"/>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a:t>
            </a:r>
          </a:p>
        </p:txBody>
      </p:sp>
      <p:sp>
        <p:nvSpPr>
          <p:cNvPr id="588827" name="Rectangle 27"/>
          <p:cNvSpPr>
            <a:spLocks noChangeArrowheads="1"/>
          </p:cNvSpPr>
          <p:nvPr/>
        </p:nvSpPr>
        <p:spPr bwMode="auto">
          <a:xfrm>
            <a:off x="819150" y="1320800"/>
            <a:ext cx="7400925"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800" dirty="0">
                <a:solidFill>
                  <a:srgbClr val="FFFF00"/>
                </a:solidFill>
                <a:latin typeface="Arial" charset="0"/>
                <a:ea typeface="Arial" charset="0"/>
                <a:cs typeface="Arial" charset="0"/>
              </a:rPr>
              <a:t>الأزمنة القديمة</a:t>
            </a:r>
            <a:endParaRPr lang="en-US" sz="5400" dirty="0">
              <a:latin typeface="Arial" charset="0"/>
              <a:ea typeface="Arial" charset="0"/>
              <a:cs typeface="Arial" charset="0"/>
            </a:endParaRPr>
          </a:p>
        </p:txBody>
      </p:sp>
      <p:sp>
        <p:nvSpPr>
          <p:cNvPr id="66576" name="Text Box 28"/>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par>
                          <p:cTn id="7" fill="hold" nodeType="afterGroup">
                            <p:stCondLst>
                              <p:cond delay="500"/>
                            </p:stCondLst>
                            <p:childTnLst>
                              <p:par>
                                <p:cTn id="8" presetID="23" presetClass="entr" presetSubtype="528" fill="hold" grpId="0" nodeType="afterEffect">
                                  <p:stCondLst>
                                    <p:cond delay="0"/>
                                  </p:stCondLst>
                                  <p:childTnLst>
                                    <p:set>
                                      <p:cBhvr>
                                        <p:cTn id="9" dur="1" fill="hold">
                                          <p:stCondLst>
                                            <p:cond delay="0"/>
                                          </p:stCondLst>
                                        </p:cTn>
                                        <p:tgtEl>
                                          <p:spTgt spid="588814"/>
                                        </p:tgtEl>
                                        <p:attrNameLst>
                                          <p:attrName>style.visibility</p:attrName>
                                        </p:attrNameLst>
                                      </p:cBhvr>
                                      <p:to>
                                        <p:strVal val="visible"/>
                                      </p:to>
                                    </p:set>
                                    <p:anim calcmode="lin" valueType="num">
                                      <p:cBhvr>
                                        <p:cTn id="10" dur="500" fill="hold"/>
                                        <p:tgtEl>
                                          <p:spTgt spid="588814"/>
                                        </p:tgtEl>
                                        <p:attrNameLst>
                                          <p:attrName>ppt_w</p:attrName>
                                        </p:attrNameLst>
                                      </p:cBhvr>
                                      <p:tavLst>
                                        <p:tav tm="0">
                                          <p:val>
                                            <p:fltVal val="0"/>
                                          </p:val>
                                        </p:tav>
                                        <p:tav tm="100000">
                                          <p:val>
                                            <p:strVal val="#ppt_w"/>
                                          </p:val>
                                        </p:tav>
                                      </p:tavLst>
                                    </p:anim>
                                    <p:anim calcmode="lin" valueType="num">
                                      <p:cBhvr>
                                        <p:cTn id="11" dur="500" fill="hold"/>
                                        <p:tgtEl>
                                          <p:spTgt spid="588814"/>
                                        </p:tgtEl>
                                        <p:attrNameLst>
                                          <p:attrName>ppt_h</p:attrName>
                                        </p:attrNameLst>
                                      </p:cBhvr>
                                      <p:tavLst>
                                        <p:tav tm="0">
                                          <p:val>
                                            <p:fltVal val="0"/>
                                          </p:val>
                                        </p:tav>
                                        <p:tav tm="100000">
                                          <p:val>
                                            <p:strVal val="#ppt_h"/>
                                          </p:val>
                                        </p:tav>
                                      </p:tavLst>
                                    </p:anim>
                                    <p:anim calcmode="lin" valueType="num">
                                      <p:cBhvr>
                                        <p:cTn id="12" dur="500" fill="hold"/>
                                        <p:tgtEl>
                                          <p:spTgt spid="588814"/>
                                        </p:tgtEl>
                                        <p:attrNameLst>
                                          <p:attrName>ppt_x</p:attrName>
                                        </p:attrNameLst>
                                      </p:cBhvr>
                                      <p:tavLst>
                                        <p:tav tm="0">
                                          <p:val>
                                            <p:fltVal val="0.5"/>
                                          </p:val>
                                        </p:tav>
                                        <p:tav tm="100000">
                                          <p:val>
                                            <p:strVal val="#ppt_x"/>
                                          </p:val>
                                        </p:tav>
                                      </p:tavLst>
                                    </p:anim>
                                    <p:anim calcmode="lin" valueType="num">
                                      <p:cBhvr>
                                        <p:cTn id="13" dur="500" fill="hold"/>
                                        <p:tgtEl>
                                          <p:spTgt spid="5888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609" name="Object 2"/>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name="Document" r:id="rId4" imgW="7352381" imgH="6044444" progId="">
                  <p:embed/>
                </p:oleObj>
              </mc:Choice>
              <mc:Fallback>
                <p:oleObj name="Document" r:id="rId4" imgW="7352381" imgH="6044444" progId="">
                  <p:embed/>
                  <p:pic>
                    <p:nvPicPr>
                      <p:cNvPr id="0" name="Picture 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effectLst>
                        <a:outerShdw dist="135003" dir="2928844"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41027" name="Picture 3" descr="Nahal Beersheba with sheep at wate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4152900" y="2828925"/>
            <a:ext cx="4891088" cy="3670300"/>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8612" name="Text Box 5"/>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1030" name="AutoShape 6"/>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p>
        </p:txBody>
      </p:sp>
      <p:sp>
        <p:nvSpPr>
          <p:cNvPr id="641031" name="AutoShape 7"/>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p>
        </p:txBody>
      </p:sp>
      <p:sp>
        <p:nvSpPr>
          <p:cNvPr id="641032" name="Rectangle 8"/>
          <p:cNvSpPr>
            <a:spLocks noChangeArrowheads="1"/>
          </p:cNvSpPr>
          <p:nvPr/>
        </p:nvSpPr>
        <p:spPr bwMode="auto">
          <a:xfrm>
            <a:off x="8118475" y="653256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26</a:t>
            </a:r>
          </a:p>
        </p:txBody>
      </p:sp>
      <p:sp>
        <p:nvSpPr>
          <p:cNvPr id="68616" name="Text Box 9"/>
          <p:cNvSpPr txBox="1">
            <a:spLocks noChangeArrowheads="1"/>
          </p:cNvSpPr>
          <p:nvPr/>
        </p:nvSpPr>
        <p:spPr bwMode="auto">
          <a:xfrm>
            <a:off x="8585108" y="6464886"/>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٣</a:t>
            </a:r>
            <a:endParaRPr lang="en-US" dirty="0">
              <a:solidFill>
                <a:srgbClr val="FFFFFF"/>
              </a:solidFill>
            </a:endParaRPr>
          </a:p>
        </p:txBody>
      </p:sp>
      <p:sp>
        <p:nvSpPr>
          <p:cNvPr id="641034" name="Text Box 10"/>
          <p:cNvSpPr txBox="1">
            <a:spLocks noChangeArrowheads="1"/>
          </p:cNvSpPr>
          <p:nvPr/>
        </p:nvSpPr>
        <p:spPr bwMode="auto">
          <a:xfrm>
            <a:off x="752475" y="66675"/>
            <a:ext cx="3543300" cy="3048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1400" dirty="0"/>
              <a:t>تكوين ١٥</a:t>
            </a:r>
            <a:endParaRPr lang="en-US" sz="1400" dirty="0">
              <a:latin typeface="Times New Roman" charset="0"/>
            </a:endParaRPr>
          </a:p>
        </p:txBody>
      </p:sp>
      <p:sp>
        <p:nvSpPr>
          <p:cNvPr id="641035" name="AutoShape 11"/>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en-US"/>
          </a:p>
        </p:txBody>
      </p:sp>
      <p:sp>
        <p:nvSpPr>
          <p:cNvPr id="641036" name="AutoShape 12"/>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blurRad="63500" dist="81320" dir="3080412" algn="ctr" rotWithShape="0">
              <a:schemeClr val="bg2">
                <a:alpha val="74998"/>
              </a:schemeClr>
            </a:outerShdw>
          </a:effectLst>
        </p:spPr>
        <p:txBody>
          <a:bodyPr wrap="none" anchor="ctr"/>
          <a:lstStyle/>
          <a:p>
            <a:pPr>
              <a:defRPr/>
            </a:pPr>
            <a:endParaRPr lang="en-US"/>
          </a:p>
        </p:txBody>
      </p:sp>
      <p:sp>
        <p:nvSpPr>
          <p:cNvPr id="641038" name="Text Box 14"/>
          <p:cNvSpPr txBox="1">
            <a:spLocks noChangeArrowheads="1"/>
          </p:cNvSpPr>
          <p:nvPr/>
        </p:nvSpPr>
        <p:spPr bwMode="auto">
          <a:xfrm>
            <a:off x="2270125" y="4505325"/>
            <a:ext cx="552450" cy="823913"/>
          </a:xfrm>
          <a:prstGeom prst="rect">
            <a:avLst/>
          </a:prstGeom>
          <a:noFill/>
          <a:ln w="9525">
            <a:noFill/>
            <a:miter lim="800000"/>
            <a:headEnd/>
            <a:tailEnd/>
          </a:ln>
          <a:effectLst>
            <a:outerShdw blurRad="63500" dist="68978" dir="4020649"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4800">
                <a:solidFill>
                  <a:srgbClr val="ED181E"/>
                </a:solidFill>
              </a:rPr>
              <a:t>X</a:t>
            </a:r>
          </a:p>
        </p:txBody>
      </p:sp>
      <p:pic>
        <p:nvPicPr>
          <p:cNvPr id="641039"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r="8595" b="16156"/>
          <a:stretch>
            <a:fillRect/>
          </a:stretch>
        </p:blipFill>
        <p:spPr bwMode="auto">
          <a:xfrm>
            <a:off x="977900" y="2074863"/>
            <a:ext cx="5310188" cy="3649662"/>
          </a:xfrm>
          <a:prstGeom prst="rect">
            <a:avLst/>
          </a:prstGeom>
          <a:noFill/>
          <a:ln>
            <a:noFill/>
          </a:ln>
          <a:effectLst>
            <a:outerShdw blurRad="63500" dist="107763" dir="2700000" algn="ctr" rotWithShape="0">
              <a:schemeClr val="bg2">
                <a:alpha val="74997"/>
              </a:schemeClr>
            </a:outerShdw>
          </a:effectLst>
        </p:spPr>
      </p:pic>
      <p:grpSp>
        <p:nvGrpSpPr>
          <p:cNvPr id="2" name="Group 280"/>
          <p:cNvGrpSpPr>
            <a:grpSpLocks/>
          </p:cNvGrpSpPr>
          <p:nvPr/>
        </p:nvGrpSpPr>
        <p:grpSpPr bwMode="auto">
          <a:xfrm>
            <a:off x="4044950" y="4881563"/>
            <a:ext cx="1433513" cy="723900"/>
            <a:chOff x="2848" y="2127"/>
            <a:chExt cx="903" cy="456"/>
          </a:xfrm>
        </p:grpSpPr>
        <p:grpSp>
          <p:nvGrpSpPr>
            <p:cNvPr id="68752" name="Group 274"/>
            <p:cNvGrpSpPr>
              <a:grpSpLocks/>
            </p:cNvGrpSpPr>
            <p:nvPr/>
          </p:nvGrpSpPr>
          <p:grpSpPr bwMode="auto">
            <a:xfrm>
              <a:off x="2848" y="2127"/>
              <a:ext cx="903" cy="456"/>
              <a:chOff x="2518" y="3105"/>
              <a:chExt cx="903" cy="456"/>
            </a:xfrm>
          </p:grpSpPr>
          <p:grpSp>
            <p:nvGrpSpPr>
              <p:cNvPr id="68756" name="Group 174"/>
              <p:cNvGrpSpPr>
                <a:grpSpLocks/>
              </p:cNvGrpSpPr>
              <p:nvPr/>
            </p:nvGrpSpPr>
            <p:grpSpPr bwMode="auto">
              <a:xfrm>
                <a:off x="2589" y="3240"/>
                <a:ext cx="642" cy="321"/>
                <a:chOff x="1867" y="699"/>
                <a:chExt cx="642" cy="365"/>
              </a:xfrm>
            </p:grpSpPr>
            <p:sp>
              <p:nvSpPr>
                <p:cNvPr id="68768" name="Freeform 17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69" name="Picture 17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7" name="Group 177"/>
              <p:cNvGrpSpPr>
                <a:grpSpLocks/>
              </p:cNvGrpSpPr>
              <p:nvPr/>
            </p:nvGrpSpPr>
            <p:grpSpPr bwMode="auto">
              <a:xfrm>
                <a:off x="2957" y="3369"/>
                <a:ext cx="464" cy="175"/>
                <a:chOff x="812" y="917"/>
                <a:chExt cx="746" cy="286"/>
              </a:xfrm>
            </p:grpSpPr>
            <p:sp>
              <p:nvSpPr>
                <p:cNvPr id="68765" name="Freeform 17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66" name="Freeform 17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67" name="Picture 18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8" name="Group 205"/>
              <p:cNvGrpSpPr>
                <a:grpSpLocks/>
              </p:cNvGrpSpPr>
              <p:nvPr/>
            </p:nvGrpSpPr>
            <p:grpSpPr bwMode="auto">
              <a:xfrm>
                <a:off x="2670" y="3188"/>
                <a:ext cx="465" cy="197"/>
                <a:chOff x="812" y="917"/>
                <a:chExt cx="746" cy="286"/>
              </a:xfrm>
            </p:grpSpPr>
            <p:sp>
              <p:nvSpPr>
                <p:cNvPr id="68762" name="Freeform 2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63" name="Freeform 2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64" name="Picture 20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759" name="Group 209"/>
              <p:cNvGrpSpPr>
                <a:grpSpLocks/>
              </p:cNvGrpSpPr>
              <p:nvPr/>
            </p:nvGrpSpPr>
            <p:grpSpPr bwMode="auto">
              <a:xfrm>
                <a:off x="2518" y="3105"/>
                <a:ext cx="315" cy="165"/>
                <a:chOff x="1867" y="699"/>
                <a:chExt cx="642" cy="365"/>
              </a:xfrm>
            </p:grpSpPr>
            <p:sp>
              <p:nvSpPr>
                <p:cNvPr id="68760" name="Freeform 2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61" name="Picture 2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68753" name="Group 216"/>
            <p:cNvGrpSpPr>
              <a:grpSpLocks/>
            </p:cNvGrpSpPr>
            <p:nvPr/>
          </p:nvGrpSpPr>
          <p:grpSpPr bwMode="auto">
            <a:xfrm>
              <a:off x="3252" y="2306"/>
              <a:ext cx="363" cy="115"/>
              <a:chOff x="1523" y="1162"/>
              <a:chExt cx="363" cy="115"/>
            </a:xfrm>
          </p:grpSpPr>
          <p:sp>
            <p:nvSpPr>
              <p:cNvPr id="68754" name="Freeform 217"/>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55" name="Picture 21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nvGrpSpPr>
          <p:cNvPr id="9" name="Group 279"/>
          <p:cNvGrpSpPr>
            <a:grpSpLocks/>
          </p:cNvGrpSpPr>
          <p:nvPr/>
        </p:nvGrpSpPr>
        <p:grpSpPr bwMode="auto">
          <a:xfrm>
            <a:off x="1403350" y="4900613"/>
            <a:ext cx="1455738" cy="693737"/>
            <a:chOff x="714" y="1517"/>
            <a:chExt cx="917" cy="437"/>
          </a:xfrm>
        </p:grpSpPr>
        <p:grpSp>
          <p:nvGrpSpPr>
            <p:cNvPr id="68647" name="Group 226"/>
            <p:cNvGrpSpPr>
              <a:grpSpLocks/>
            </p:cNvGrpSpPr>
            <p:nvPr/>
          </p:nvGrpSpPr>
          <p:grpSpPr bwMode="auto">
            <a:xfrm>
              <a:off x="1166" y="1683"/>
              <a:ext cx="465" cy="197"/>
              <a:chOff x="812" y="917"/>
              <a:chExt cx="746" cy="286"/>
            </a:xfrm>
          </p:grpSpPr>
          <p:sp>
            <p:nvSpPr>
              <p:cNvPr id="68749" name="Freeform 227"/>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50" name="Freeform 228"/>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51" name="Picture 22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48" name="Group 277"/>
            <p:cNvGrpSpPr>
              <a:grpSpLocks/>
            </p:cNvGrpSpPr>
            <p:nvPr/>
          </p:nvGrpSpPr>
          <p:grpSpPr bwMode="auto">
            <a:xfrm>
              <a:off x="714" y="1517"/>
              <a:ext cx="881" cy="437"/>
              <a:chOff x="774" y="3065"/>
              <a:chExt cx="881" cy="437"/>
            </a:xfrm>
          </p:grpSpPr>
          <p:grpSp>
            <p:nvGrpSpPr>
              <p:cNvPr id="68649" name="Group 44"/>
              <p:cNvGrpSpPr>
                <a:grpSpLocks/>
              </p:cNvGrpSpPr>
              <p:nvPr/>
            </p:nvGrpSpPr>
            <p:grpSpPr bwMode="auto">
              <a:xfrm>
                <a:off x="1207" y="3074"/>
                <a:ext cx="346" cy="123"/>
                <a:chOff x="812" y="917"/>
                <a:chExt cx="746" cy="286"/>
              </a:xfrm>
            </p:grpSpPr>
            <p:sp>
              <p:nvSpPr>
                <p:cNvPr id="68746" name="Freeform 45"/>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47" name="Freeform 46"/>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48" name="Picture 4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0" name="Group 48"/>
              <p:cNvGrpSpPr>
                <a:grpSpLocks/>
              </p:cNvGrpSpPr>
              <p:nvPr/>
            </p:nvGrpSpPr>
            <p:grpSpPr bwMode="auto">
              <a:xfrm>
                <a:off x="1020" y="3126"/>
                <a:ext cx="543" cy="196"/>
                <a:chOff x="995" y="675"/>
                <a:chExt cx="543" cy="196"/>
              </a:xfrm>
            </p:grpSpPr>
            <p:sp>
              <p:nvSpPr>
                <p:cNvPr id="68744" name="Freeform 49"/>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45" name="Picture 50"/>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1" name="Group 51"/>
              <p:cNvGrpSpPr>
                <a:grpSpLocks/>
              </p:cNvGrpSpPr>
              <p:nvPr/>
            </p:nvGrpSpPr>
            <p:grpSpPr bwMode="auto">
              <a:xfrm>
                <a:off x="1165" y="3356"/>
                <a:ext cx="363" cy="115"/>
                <a:chOff x="1523" y="1162"/>
                <a:chExt cx="363" cy="115"/>
              </a:xfrm>
            </p:grpSpPr>
            <p:sp>
              <p:nvSpPr>
                <p:cNvPr id="68742" name="Freeform 52"/>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43" name="Picture 5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2" name="Group 54"/>
              <p:cNvGrpSpPr>
                <a:grpSpLocks/>
              </p:cNvGrpSpPr>
              <p:nvPr/>
            </p:nvGrpSpPr>
            <p:grpSpPr bwMode="auto">
              <a:xfrm>
                <a:off x="1011" y="3115"/>
                <a:ext cx="642" cy="321"/>
                <a:chOff x="1867" y="699"/>
                <a:chExt cx="642" cy="365"/>
              </a:xfrm>
            </p:grpSpPr>
            <p:sp>
              <p:nvSpPr>
                <p:cNvPr id="68740" name="Freeform 55"/>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41" name="Picture 5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3" name="Group 57"/>
              <p:cNvGrpSpPr>
                <a:grpSpLocks/>
              </p:cNvGrpSpPr>
              <p:nvPr/>
            </p:nvGrpSpPr>
            <p:grpSpPr bwMode="auto">
              <a:xfrm>
                <a:off x="793" y="3325"/>
                <a:ext cx="464" cy="175"/>
                <a:chOff x="812" y="917"/>
                <a:chExt cx="746" cy="286"/>
              </a:xfrm>
            </p:grpSpPr>
            <p:sp>
              <p:nvSpPr>
                <p:cNvPr id="68737" name="Freeform 58"/>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38" name="Freeform 59"/>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39" name="Picture 6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4" name="Group 61"/>
              <p:cNvGrpSpPr>
                <a:grpSpLocks/>
              </p:cNvGrpSpPr>
              <p:nvPr/>
            </p:nvGrpSpPr>
            <p:grpSpPr bwMode="auto">
              <a:xfrm>
                <a:off x="847" y="3233"/>
                <a:ext cx="315" cy="165"/>
                <a:chOff x="1867" y="699"/>
                <a:chExt cx="642" cy="365"/>
              </a:xfrm>
            </p:grpSpPr>
            <p:sp>
              <p:nvSpPr>
                <p:cNvPr id="68735" name="Freeform 62"/>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36" name="Picture 63"/>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5" name="Group 92"/>
              <p:cNvGrpSpPr>
                <a:grpSpLocks/>
              </p:cNvGrpSpPr>
              <p:nvPr/>
            </p:nvGrpSpPr>
            <p:grpSpPr bwMode="auto">
              <a:xfrm>
                <a:off x="1209" y="3074"/>
                <a:ext cx="346" cy="123"/>
                <a:chOff x="812" y="917"/>
                <a:chExt cx="746" cy="286"/>
              </a:xfrm>
            </p:grpSpPr>
            <p:sp>
              <p:nvSpPr>
                <p:cNvPr id="68732" name="Freeform 93"/>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33" name="Freeform 94"/>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34" name="Picture 95"/>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6" name="Group 96"/>
              <p:cNvGrpSpPr>
                <a:grpSpLocks/>
              </p:cNvGrpSpPr>
              <p:nvPr/>
            </p:nvGrpSpPr>
            <p:grpSpPr bwMode="auto">
              <a:xfrm>
                <a:off x="1022" y="3126"/>
                <a:ext cx="543" cy="196"/>
                <a:chOff x="995" y="675"/>
                <a:chExt cx="543" cy="196"/>
              </a:xfrm>
            </p:grpSpPr>
            <p:sp>
              <p:nvSpPr>
                <p:cNvPr id="68730" name="Freeform 97"/>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31" name="Picture 9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7" name="Group 99"/>
              <p:cNvGrpSpPr>
                <a:grpSpLocks/>
              </p:cNvGrpSpPr>
              <p:nvPr/>
            </p:nvGrpSpPr>
            <p:grpSpPr bwMode="auto">
              <a:xfrm>
                <a:off x="1167" y="3356"/>
                <a:ext cx="363" cy="115"/>
                <a:chOff x="1523" y="1162"/>
                <a:chExt cx="363" cy="115"/>
              </a:xfrm>
            </p:grpSpPr>
            <p:sp>
              <p:nvSpPr>
                <p:cNvPr id="68728" name="Freeform 100"/>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29" name="Picture 10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8" name="Group 102"/>
              <p:cNvGrpSpPr>
                <a:grpSpLocks/>
              </p:cNvGrpSpPr>
              <p:nvPr/>
            </p:nvGrpSpPr>
            <p:grpSpPr bwMode="auto">
              <a:xfrm>
                <a:off x="1013" y="3115"/>
                <a:ext cx="642" cy="321"/>
                <a:chOff x="1867" y="699"/>
                <a:chExt cx="642" cy="365"/>
              </a:xfrm>
            </p:grpSpPr>
            <p:sp>
              <p:nvSpPr>
                <p:cNvPr id="68726" name="Freeform 1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27" name="Picture 10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59" name="Group 105"/>
              <p:cNvGrpSpPr>
                <a:grpSpLocks/>
              </p:cNvGrpSpPr>
              <p:nvPr/>
            </p:nvGrpSpPr>
            <p:grpSpPr bwMode="auto">
              <a:xfrm>
                <a:off x="795" y="3325"/>
                <a:ext cx="464" cy="175"/>
                <a:chOff x="812" y="917"/>
                <a:chExt cx="746" cy="286"/>
              </a:xfrm>
            </p:grpSpPr>
            <p:sp>
              <p:nvSpPr>
                <p:cNvPr id="68723" name="Freeform 10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24" name="Freeform 10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25" name="Picture 10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0" name="Group 109"/>
              <p:cNvGrpSpPr>
                <a:grpSpLocks/>
              </p:cNvGrpSpPr>
              <p:nvPr/>
            </p:nvGrpSpPr>
            <p:grpSpPr bwMode="auto">
              <a:xfrm>
                <a:off x="849" y="3233"/>
                <a:ext cx="315" cy="165"/>
                <a:chOff x="1867" y="699"/>
                <a:chExt cx="642" cy="365"/>
              </a:xfrm>
            </p:grpSpPr>
            <p:sp>
              <p:nvSpPr>
                <p:cNvPr id="68721" name="Freeform 110"/>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22" name="Picture 11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1" name="Group 140"/>
              <p:cNvGrpSpPr>
                <a:grpSpLocks/>
              </p:cNvGrpSpPr>
              <p:nvPr/>
            </p:nvGrpSpPr>
            <p:grpSpPr bwMode="auto">
              <a:xfrm>
                <a:off x="1207" y="3076"/>
                <a:ext cx="346" cy="123"/>
                <a:chOff x="812" y="917"/>
                <a:chExt cx="746" cy="286"/>
              </a:xfrm>
            </p:grpSpPr>
            <p:sp>
              <p:nvSpPr>
                <p:cNvPr id="68718" name="Freeform 14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19" name="Freeform 14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20" name="Picture 14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2" name="Group 144"/>
              <p:cNvGrpSpPr>
                <a:grpSpLocks/>
              </p:cNvGrpSpPr>
              <p:nvPr/>
            </p:nvGrpSpPr>
            <p:grpSpPr bwMode="auto">
              <a:xfrm>
                <a:off x="1020" y="3128"/>
                <a:ext cx="543" cy="196"/>
                <a:chOff x="995" y="675"/>
                <a:chExt cx="543" cy="196"/>
              </a:xfrm>
            </p:grpSpPr>
            <p:sp>
              <p:nvSpPr>
                <p:cNvPr id="68716" name="Freeform 14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17" name="Picture 14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3" name="Group 147"/>
              <p:cNvGrpSpPr>
                <a:grpSpLocks/>
              </p:cNvGrpSpPr>
              <p:nvPr/>
            </p:nvGrpSpPr>
            <p:grpSpPr bwMode="auto">
              <a:xfrm>
                <a:off x="1165" y="3358"/>
                <a:ext cx="363" cy="115"/>
                <a:chOff x="1523" y="1162"/>
                <a:chExt cx="363" cy="115"/>
              </a:xfrm>
            </p:grpSpPr>
            <p:sp>
              <p:nvSpPr>
                <p:cNvPr id="68714" name="Freeform 14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15" name="Picture 14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4" name="Group 150"/>
              <p:cNvGrpSpPr>
                <a:grpSpLocks/>
              </p:cNvGrpSpPr>
              <p:nvPr/>
            </p:nvGrpSpPr>
            <p:grpSpPr bwMode="auto">
              <a:xfrm>
                <a:off x="1011" y="3117"/>
                <a:ext cx="642" cy="321"/>
                <a:chOff x="1867" y="699"/>
                <a:chExt cx="642" cy="365"/>
              </a:xfrm>
            </p:grpSpPr>
            <p:sp>
              <p:nvSpPr>
                <p:cNvPr id="68712" name="Freeform 15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13" name="Picture 15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5" name="Group 153"/>
              <p:cNvGrpSpPr>
                <a:grpSpLocks/>
              </p:cNvGrpSpPr>
              <p:nvPr/>
            </p:nvGrpSpPr>
            <p:grpSpPr bwMode="auto">
              <a:xfrm>
                <a:off x="793" y="3327"/>
                <a:ext cx="464" cy="175"/>
                <a:chOff x="812" y="917"/>
                <a:chExt cx="746" cy="286"/>
              </a:xfrm>
            </p:grpSpPr>
            <p:sp>
              <p:nvSpPr>
                <p:cNvPr id="68709" name="Freeform 15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10" name="Freeform 15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11" name="Picture 15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6" name="Group 157"/>
              <p:cNvGrpSpPr>
                <a:grpSpLocks/>
              </p:cNvGrpSpPr>
              <p:nvPr/>
            </p:nvGrpSpPr>
            <p:grpSpPr bwMode="auto">
              <a:xfrm>
                <a:off x="847" y="3235"/>
                <a:ext cx="315" cy="165"/>
                <a:chOff x="1867" y="699"/>
                <a:chExt cx="642" cy="365"/>
              </a:xfrm>
            </p:grpSpPr>
            <p:sp>
              <p:nvSpPr>
                <p:cNvPr id="68707" name="Freeform 15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08" name="Picture 15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7" name="Group 185"/>
              <p:cNvGrpSpPr>
                <a:grpSpLocks/>
              </p:cNvGrpSpPr>
              <p:nvPr/>
            </p:nvGrpSpPr>
            <p:grpSpPr bwMode="auto">
              <a:xfrm>
                <a:off x="1207" y="3074"/>
                <a:ext cx="346" cy="123"/>
                <a:chOff x="812" y="917"/>
                <a:chExt cx="746" cy="286"/>
              </a:xfrm>
            </p:grpSpPr>
            <p:sp>
              <p:nvSpPr>
                <p:cNvPr id="68704" name="Freeform 186"/>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705" name="Freeform 187"/>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06" name="Picture 188"/>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8" name="Group 189"/>
              <p:cNvGrpSpPr>
                <a:grpSpLocks/>
              </p:cNvGrpSpPr>
              <p:nvPr/>
            </p:nvGrpSpPr>
            <p:grpSpPr bwMode="auto">
              <a:xfrm>
                <a:off x="1020" y="3126"/>
                <a:ext cx="543" cy="196"/>
                <a:chOff x="995" y="675"/>
                <a:chExt cx="543" cy="196"/>
              </a:xfrm>
            </p:grpSpPr>
            <p:sp>
              <p:nvSpPr>
                <p:cNvPr id="68702" name="Freeform 190"/>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03" name="Picture 19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69" name="Group 192"/>
              <p:cNvGrpSpPr>
                <a:grpSpLocks/>
              </p:cNvGrpSpPr>
              <p:nvPr/>
            </p:nvGrpSpPr>
            <p:grpSpPr bwMode="auto">
              <a:xfrm>
                <a:off x="1165" y="3356"/>
                <a:ext cx="363" cy="115"/>
                <a:chOff x="1523" y="1162"/>
                <a:chExt cx="363" cy="115"/>
              </a:xfrm>
            </p:grpSpPr>
            <p:sp>
              <p:nvSpPr>
                <p:cNvPr id="68700" name="Freeform 193"/>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701" name="Picture 194"/>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0" name="Group 195"/>
              <p:cNvGrpSpPr>
                <a:grpSpLocks/>
              </p:cNvGrpSpPr>
              <p:nvPr/>
            </p:nvGrpSpPr>
            <p:grpSpPr bwMode="auto">
              <a:xfrm>
                <a:off x="1011" y="3115"/>
                <a:ext cx="642" cy="321"/>
                <a:chOff x="1867" y="699"/>
                <a:chExt cx="642" cy="365"/>
              </a:xfrm>
            </p:grpSpPr>
            <p:sp>
              <p:nvSpPr>
                <p:cNvPr id="68698" name="Freeform 196"/>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99" name="Picture 19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1" name="Group 198"/>
              <p:cNvGrpSpPr>
                <a:grpSpLocks/>
              </p:cNvGrpSpPr>
              <p:nvPr/>
            </p:nvGrpSpPr>
            <p:grpSpPr bwMode="auto">
              <a:xfrm>
                <a:off x="793" y="3325"/>
                <a:ext cx="464" cy="175"/>
                <a:chOff x="812" y="917"/>
                <a:chExt cx="746" cy="286"/>
              </a:xfrm>
            </p:grpSpPr>
            <p:sp>
              <p:nvSpPr>
                <p:cNvPr id="68695" name="Freeform 199"/>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696" name="Freeform 200"/>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97" name="Picture 20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2" name="Group 202"/>
              <p:cNvGrpSpPr>
                <a:grpSpLocks/>
              </p:cNvGrpSpPr>
              <p:nvPr/>
            </p:nvGrpSpPr>
            <p:grpSpPr bwMode="auto">
              <a:xfrm>
                <a:off x="847" y="3233"/>
                <a:ext cx="315" cy="165"/>
                <a:chOff x="1867" y="699"/>
                <a:chExt cx="642" cy="365"/>
              </a:xfrm>
            </p:grpSpPr>
            <p:sp>
              <p:nvSpPr>
                <p:cNvPr id="68693" name="Freeform 203"/>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94" name="Picture 20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3" name="Group 230"/>
              <p:cNvGrpSpPr>
                <a:grpSpLocks/>
              </p:cNvGrpSpPr>
              <p:nvPr/>
            </p:nvGrpSpPr>
            <p:grpSpPr bwMode="auto">
              <a:xfrm>
                <a:off x="1188" y="3065"/>
                <a:ext cx="346" cy="123"/>
                <a:chOff x="812" y="917"/>
                <a:chExt cx="746" cy="286"/>
              </a:xfrm>
            </p:grpSpPr>
            <p:sp>
              <p:nvSpPr>
                <p:cNvPr id="68690" name="Freeform 231"/>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691" name="Freeform 232"/>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92" name="Picture 23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4" name="Group 234"/>
              <p:cNvGrpSpPr>
                <a:grpSpLocks/>
              </p:cNvGrpSpPr>
              <p:nvPr/>
            </p:nvGrpSpPr>
            <p:grpSpPr bwMode="auto">
              <a:xfrm>
                <a:off x="1001" y="3117"/>
                <a:ext cx="543" cy="196"/>
                <a:chOff x="995" y="675"/>
                <a:chExt cx="543" cy="196"/>
              </a:xfrm>
            </p:grpSpPr>
            <p:sp>
              <p:nvSpPr>
                <p:cNvPr id="68688" name="Freeform 235"/>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89" name="Picture 23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5" name="Group 237"/>
              <p:cNvGrpSpPr>
                <a:grpSpLocks/>
              </p:cNvGrpSpPr>
              <p:nvPr/>
            </p:nvGrpSpPr>
            <p:grpSpPr bwMode="auto">
              <a:xfrm>
                <a:off x="1146" y="3347"/>
                <a:ext cx="363" cy="115"/>
                <a:chOff x="1523" y="1162"/>
                <a:chExt cx="363" cy="115"/>
              </a:xfrm>
            </p:grpSpPr>
            <p:sp>
              <p:nvSpPr>
                <p:cNvPr id="68686" name="Freeform 238"/>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87" name="Picture 239"/>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6" name="Group 240"/>
              <p:cNvGrpSpPr>
                <a:grpSpLocks/>
              </p:cNvGrpSpPr>
              <p:nvPr/>
            </p:nvGrpSpPr>
            <p:grpSpPr bwMode="auto">
              <a:xfrm>
                <a:off x="992" y="3106"/>
                <a:ext cx="642" cy="321"/>
                <a:chOff x="1867" y="699"/>
                <a:chExt cx="642" cy="365"/>
              </a:xfrm>
            </p:grpSpPr>
            <p:sp>
              <p:nvSpPr>
                <p:cNvPr id="68684" name="Freeform 241"/>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85" name="Picture 24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7" name="Group 243"/>
              <p:cNvGrpSpPr>
                <a:grpSpLocks/>
              </p:cNvGrpSpPr>
              <p:nvPr/>
            </p:nvGrpSpPr>
            <p:grpSpPr bwMode="auto">
              <a:xfrm>
                <a:off x="774" y="3316"/>
                <a:ext cx="464" cy="175"/>
                <a:chOff x="812" y="917"/>
                <a:chExt cx="746" cy="286"/>
              </a:xfrm>
            </p:grpSpPr>
            <p:sp>
              <p:nvSpPr>
                <p:cNvPr id="68681" name="Freeform 244"/>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8682" name="Freeform 245"/>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83" name="Picture 24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8678" name="Group 247"/>
              <p:cNvGrpSpPr>
                <a:grpSpLocks/>
              </p:cNvGrpSpPr>
              <p:nvPr/>
            </p:nvGrpSpPr>
            <p:grpSpPr bwMode="auto">
              <a:xfrm>
                <a:off x="828" y="3224"/>
                <a:ext cx="315" cy="165"/>
                <a:chOff x="1867" y="699"/>
                <a:chExt cx="642" cy="365"/>
              </a:xfrm>
            </p:grpSpPr>
            <p:sp>
              <p:nvSpPr>
                <p:cNvPr id="68679" name="Freeform 248"/>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68680" name="Picture 249"/>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grpSp>
        <p:nvGrpSpPr>
          <p:cNvPr id="641324" name="Group 250"/>
          <p:cNvGrpSpPr>
            <a:grpSpLocks/>
          </p:cNvGrpSpPr>
          <p:nvPr/>
        </p:nvGrpSpPr>
        <p:grpSpPr bwMode="auto">
          <a:xfrm>
            <a:off x="2574925" y="4068763"/>
            <a:ext cx="979488" cy="946150"/>
            <a:chOff x="1475" y="1327"/>
            <a:chExt cx="617" cy="596"/>
          </a:xfrm>
        </p:grpSpPr>
        <p:pic>
          <p:nvPicPr>
            <p:cNvPr id="68645" name="Picture 251"/>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6" name="Picture 252"/>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5" name="Group 253"/>
          <p:cNvGrpSpPr>
            <a:grpSpLocks/>
          </p:cNvGrpSpPr>
          <p:nvPr/>
        </p:nvGrpSpPr>
        <p:grpSpPr bwMode="auto">
          <a:xfrm>
            <a:off x="2955925" y="3943350"/>
            <a:ext cx="1158875" cy="1141413"/>
            <a:chOff x="1475" y="1327"/>
            <a:chExt cx="617" cy="596"/>
          </a:xfrm>
        </p:grpSpPr>
        <p:pic>
          <p:nvPicPr>
            <p:cNvPr id="68643" name="Picture 254"/>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4" name="Picture 255"/>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6" name="Group 256"/>
          <p:cNvGrpSpPr>
            <a:grpSpLocks/>
          </p:cNvGrpSpPr>
          <p:nvPr/>
        </p:nvGrpSpPr>
        <p:grpSpPr bwMode="auto">
          <a:xfrm>
            <a:off x="2901950" y="3921125"/>
            <a:ext cx="1338263" cy="1336675"/>
            <a:chOff x="1475" y="1327"/>
            <a:chExt cx="617" cy="596"/>
          </a:xfrm>
        </p:grpSpPr>
        <p:pic>
          <p:nvPicPr>
            <p:cNvPr id="68641" name="Picture 257"/>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2" name="Picture 25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7" name="Group 259"/>
          <p:cNvGrpSpPr>
            <a:grpSpLocks/>
          </p:cNvGrpSpPr>
          <p:nvPr/>
        </p:nvGrpSpPr>
        <p:grpSpPr bwMode="auto">
          <a:xfrm>
            <a:off x="2840038" y="3890963"/>
            <a:ext cx="1489075" cy="1546225"/>
            <a:chOff x="1475" y="1327"/>
            <a:chExt cx="617" cy="596"/>
          </a:xfrm>
        </p:grpSpPr>
        <p:pic>
          <p:nvPicPr>
            <p:cNvPr id="68639" name="Picture 260"/>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40" name="Picture 26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1328" name="Group 262"/>
          <p:cNvGrpSpPr>
            <a:grpSpLocks/>
          </p:cNvGrpSpPr>
          <p:nvPr/>
        </p:nvGrpSpPr>
        <p:grpSpPr bwMode="auto">
          <a:xfrm>
            <a:off x="2779713" y="4224338"/>
            <a:ext cx="1593850" cy="1741487"/>
            <a:chOff x="1475" y="1327"/>
            <a:chExt cx="617" cy="596"/>
          </a:xfrm>
        </p:grpSpPr>
        <p:pic>
          <p:nvPicPr>
            <p:cNvPr id="68637" name="Picture 263"/>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638" name="Picture 264"/>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3" name="Text Box 13">
            <a:extLst>
              <a:ext uri="{FF2B5EF4-FFF2-40B4-BE49-F238E27FC236}">
                <a16:creationId xmlns:a16="http://schemas.microsoft.com/office/drawing/2014/main" id="{CFFBA290-276D-9D44-B017-D9BE3EDA6610}"/>
              </a:ext>
            </a:extLst>
          </p:cNvPr>
          <p:cNvSpPr txBox="1">
            <a:spLocks noChangeArrowheads="1"/>
          </p:cNvSpPr>
          <p:nvPr/>
        </p:nvSpPr>
        <p:spPr bwMode="auto">
          <a:xfrm>
            <a:off x="2019301" y="5895884"/>
            <a:ext cx="3459162" cy="830997"/>
          </a:xfrm>
          <a:prstGeom prst="rect">
            <a:avLst/>
          </a:prstGeom>
          <a:noFill/>
          <a:ln w="12700">
            <a:noFill/>
            <a:miter lim="800000"/>
            <a:headEnd/>
            <a:tailEnd/>
          </a:ln>
          <a:effectLst/>
        </p:spPr>
        <p:txBody>
          <a:bodyPr wrap="squar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en-US" sz="4800" dirty="0">
                <a:solidFill>
                  <a:srgbClr val="FF0000"/>
                </a:solidFill>
                <a:effectLst>
                  <a:glow rad="101600">
                    <a:schemeClr val="bg2">
                      <a:alpha val="75000"/>
                    </a:schemeClr>
                  </a:glow>
                  <a:outerShdw blurRad="50800" dist="88900" dir="2700000" algn="tl" rotWithShape="0">
                    <a:srgbClr val="000000"/>
                  </a:outerShdw>
                </a:effectLst>
                <a:latin typeface="Arial" panose="020B0604020202020204" pitchFamily="34" charset="0"/>
                <a:cs typeface="Arial" panose="020B0604020202020204" pitchFamily="34" charset="0"/>
              </a:rPr>
              <a:t> •</a:t>
            </a:r>
            <a:r>
              <a:rPr lang="ar-SA" sz="4800" dirty="0">
                <a:solidFill>
                  <a:srgbClr val="FF0000"/>
                </a:solidFill>
                <a:effectLst>
                  <a:glow rad="101600">
                    <a:schemeClr val="bg2">
                      <a:alpha val="75000"/>
                    </a:schemeClr>
                  </a:glow>
                  <a:outerShdw blurRad="50800" dist="88900" dir="2700000" algn="tl" rotWithShape="0">
                    <a:srgbClr val="000000"/>
                  </a:outerShdw>
                </a:effectLst>
                <a:latin typeface="Arial" panose="020B0604020202020204" pitchFamily="34" charset="0"/>
                <a:ea typeface="Arial" charset="0"/>
                <a:cs typeface="Arial" panose="020B0604020202020204" pitchFamily="34" charset="0"/>
              </a:rPr>
              <a:t>الدم</a:t>
            </a:r>
            <a:endParaRPr lang="en-US" sz="4800" dirty="0">
              <a:solidFill>
                <a:srgbClr val="FF0000"/>
              </a:solidFill>
              <a:effectLst>
                <a:glow rad="101600">
                  <a:schemeClr val="bg2">
                    <a:alpha val="75000"/>
                  </a:schemeClr>
                </a:glow>
                <a:outerShdw blurRad="50800" dist="88900" dir="2700000" algn="tl" rotWithShape="0">
                  <a:srgbClr val="000000"/>
                </a:outerShdw>
              </a:effectLst>
              <a:latin typeface="Arial" panose="020B0604020202020204" pitchFamily="34" charset="0"/>
              <a:ea typeface="Arial" charset="0"/>
              <a:cs typeface="Arial" panose="020B0604020202020204" pitchFamily="34" charset="0"/>
            </a:endParaRPr>
          </a:p>
        </p:txBody>
      </p:sp>
      <p:sp>
        <p:nvSpPr>
          <p:cNvPr id="164" name="Rectangle 2">
            <a:extLst>
              <a:ext uri="{FF2B5EF4-FFF2-40B4-BE49-F238E27FC236}">
                <a16:creationId xmlns:a16="http://schemas.microsoft.com/office/drawing/2014/main" id="{0354680C-BBCA-1B49-9775-CE718E331769}"/>
              </a:ext>
            </a:extLst>
          </p:cNvPr>
          <p:cNvSpPr>
            <a:spLocks noChangeArrowheads="1"/>
          </p:cNvSpPr>
          <p:nvPr/>
        </p:nvSpPr>
        <p:spPr bwMode="auto">
          <a:xfrm>
            <a:off x="990600" y="552450"/>
            <a:ext cx="7083425" cy="951543"/>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DDEE5E"/>
                </a:solidFill>
                <a:latin typeface="Arial" charset="0"/>
                <a:ea typeface="Arial" charset="0"/>
                <a:cs typeface="Arial" charset="0"/>
              </a:rPr>
              <a:t>"العمود الفقري" للوحي الكتابي:</a:t>
            </a:r>
          </a:p>
          <a:p>
            <a:pPr algn="ctr" rtl="1">
              <a:defRPr/>
            </a:pPr>
            <a:r>
              <a:rPr lang="ar-SA" sz="2800" dirty="0">
                <a:solidFill>
                  <a:srgbClr val="DDEE5E"/>
                </a:solidFill>
                <a:latin typeface="Arial" charset="0"/>
                <a:ea typeface="Arial" charset="0"/>
                <a:cs typeface="Arial" charset="0"/>
              </a:rPr>
              <a:t>برنامج العهد غير المشروط الله</a:t>
            </a:r>
            <a:endParaRPr lang="en-US" sz="2800" dirty="0">
              <a:solidFill>
                <a:srgbClr val="DDEE5E"/>
              </a:solidFill>
              <a:latin typeface="Arial" charset="0"/>
              <a:ea typeface="Arial" charset="0"/>
              <a:cs typeface="Arial" charset="0"/>
            </a:endParaRPr>
          </a:p>
        </p:txBody>
      </p:sp>
      <p:sp>
        <p:nvSpPr>
          <p:cNvPr id="165" name="Rectangle 46">
            <a:extLst>
              <a:ext uri="{FF2B5EF4-FFF2-40B4-BE49-F238E27FC236}">
                <a16:creationId xmlns:a16="http://schemas.microsoft.com/office/drawing/2014/main" id="{D0EF170F-4A30-384F-8AAB-5F251F1FFC36}"/>
              </a:ext>
            </a:extLst>
          </p:cNvPr>
          <p:cNvSpPr>
            <a:spLocks noChangeArrowheads="1"/>
          </p:cNvSpPr>
          <p:nvPr/>
        </p:nvSpPr>
        <p:spPr bwMode="auto">
          <a:xfrm>
            <a:off x="819150" y="1320800"/>
            <a:ext cx="7400925" cy="92076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5400" dirty="0">
                <a:solidFill>
                  <a:srgbClr val="FFFF00"/>
                </a:solidFill>
                <a:latin typeface="Arial" charset="0"/>
                <a:ea typeface="Arial" charset="0"/>
                <a:cs typeface="Arial" charset="0"/>
              </a:rPr>
              <a:t>الأزمنة القديمة</a:t>
            </a:r>
            <a:endParaRPr lang="en-US" sz="6000" dirty="0">
              <a:latin typeface="Arial" charset="0"/>
              <a:ea typeface="Arial" charset="0"/>
              <a:cs typeface="Arial" charset="0"/>
            </a:endParaRPr>
          </a:p>
        </p:txBody>
      </p:sp>
      <p:grpSp>
        <p:nvGrpSpPr>
          <p:cNvPr id="641330" name="Group 288"/>
          <p:cNvGrpSpPr>
            <a:grpSpLocks/>
          </p:cNvGrpSpPr>
          <p:nvPr/>
        </p:nvGrpSpPr>
        <p:grpSpPr bwMode="auto">
          <a:xfrm>
            <a:off x="152401" y="584200"/>
            <a:ext cx="8891588" cy="5414963"/>
            <a:chOff x="283" y="978"/>
            <a:chExt cx="5274" cy="2911"/>
          </a:xfrm>
        </p:grpSpPr>
        <p:sp>
          <p:nvSpPr>
            <p:cNvPr id="641313" name="AutoShape 289"/>
            <p:cNvSpPr>
              <a:spLocks noChangeArrowheads="1"/>
            </p:cNvSpPr>
            <p:nvPr/>
          </p:nvSpPr>
          <p:spPr bwMode="auto">
            <a:xfrm>
              <a:off x="283" y="978"/>
              <a:ext cx="5274" cy="2892"/>
            </a:xfrm>
            <a:prstGeom prst="roundRect">
              <a:avLst>
                <a:gd name="adj" fmla="val 16667"/>
              </a:avLst>
            </a:prstGeom>
            <a:gradFill rotWithShape="0">
              <a:gsLst>
                <a:gs pos="0">
                  <a:srgbClr val="2D26FF"/>
                </a:gs>
                <a:gs pos="50000">
                  <a:srgbClr val="2D26FF">
                    <a:gamma/>
                    <a:shade val="0"/>
                    <a:invGamma/>
                  </a:srgbClr>
                </a:gs>
                <a:gs pos="100000">
                  <a:srgbClr val="2D26FF"/>
                </a:gs>
              </a:gsLst>
              <a:lin ang="5400000" scaled="1"/>
            </a:gradFill>
            <a:ln w="76200">
              <a:solidFill>
                <a:srgbClr val="FF0000"/>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p>
          </p:txBody>
        </p:sp>
        <p:sp>
          <p:nvSpPr>
            <p:cNvPr id="641314" name="Text Box 290"/>
            <p:cNvSpPr txBox="1">
              <a:spLocks noChangeArrowheads="1"/>
            </p:cNvSpPr>
            <p:nvPr/>
          </p:nvSpPr>
          <p:spPr bwMode="auto">
            <a:xfrm>
              <a:off x="283" y="1237"/>
              <a:ext cx="5143" cy="2652"/>
            </a:xfrm>
            <a:prstGeom prst="rect">
              <a:avLst/>
            </a:prstGeom>
            <a:noFill/>
            <a:ln w="9525">
              <a:noFill/>
              <a:miter lim="800000"/>
              <a:headEnd/>
              <a:tailEnd/>
            </a:ln>
            <a:effectLst>
              <a:outerShdw blurRad="63500" dist="109250" dir="2132261"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600" dirty="0">
                  <a:latin typeface="Arial" charset="0"/>
                </a:rPr>
                <a:t>"</a:t>
              </a:r>
              <a:r>
                <a:rPr lang="ar-SA" sz="3600" dirty="0">
                  <a:latin typeface="Arial" charset="0"/>
                  <a:ea typeface="Arial" charset="0"/>
                  <a:cs typeface="Arial" charset="0"/>
                </a:rPr>
                <a:t>نزل [الله] وجعل (أشعل." قطع ") معاهدة رسمية ... مع أبرام (العهد الإبراهيمي). نظرًا لأن الله لم يكن بإمكانه أن" يقسم "(يؤكد العهد) بما هو أكبر ،" أقسم بنفسه ”</a:t>
              </a:r>
            </a:p>
            <a:p>
              <a:pPr algn="ctr" rtl="1">
                <a:spcBef>
                  <a:spcPct val="50000"/>
                </a:spcBef>
                <a:defRPr/>
              </a:pPr>
              <a:r>
                <a:rPr lang="ar-SA" sz="3600" dirty="0">
                  <a:latin typeface="Arial" charset="0"/>
                  <a:ea typeface="Arial" charset="0"/>
                  <a:cs typeface="Arial" charset="0"/>
                </a:rPr>
                <a:t>(عب ٦ : ١٣) بعبارة أخرى ، كان هذا عهدًا من جانب واحد ، لذا فإن وعوده مؤكدة تمامًا </a:t>
              </a:r>
              <a:r>
                <a:rPr lang="ar-SA" sz="3600" dirty="0">
                  <a:latin typeface="Arial" charset="0"/>
                </a:rPr>
                <a:t>”</a:t>
              </a:r>
            </a:p>
            <a:p>
              <a:pPr algn="ctr" rtl="1">
                <a:spcBef>
                  <a:spcPct val="50000"/>
                </a:spcBef>
                <a:defRPr/>
              </a:pPr>
              <a:endParaRPr lang="ar-SA" dirty="0">
                <a:latin typeface="Arial" charset="0"/>
                <a:ea typeface="Arial" charset="0"/>
                <a:cs typeface="Arial" charset="0"/>
              </a:endParaRPr>
            </a:p>
            <a:p>
              <a:pPr algn="ctr" rtl="1">
                <a:spcBef>
                  <a:spcPct val="50000"/>
                </a:spcBef>
                <a:defRPr/>
              </a:pPr>
              <a:r>
                <a:rPr lang="ar-SA" sz="2800" dirty="0">
                  <a:latin typeface="Arial" charset="0"/>
                  <a:ea typeface="Arial" charset="0"/>
                  <a:cs typeface="Arial" charset="0"/>
                </a:rPr>
                <a:t>ألن ب. روس ، "سفر التكوين" في تعليق معرفة الكتاب المقدس ، محرران</a:t>
              </a:r>
              <a:endParaRPr lang="en-US" sz="3600" dirty="0">
                <a:solidFill>
                  <a:srgbClr val="0000FF"/>
                </a:solidFill>
                <a:latin typeface="Arial" charset="0"/>
                <a:ea typeface="Arial" charset="0"/>
                <a:cs typeface="Arial"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41324"/>
                                        </p:tgtEl>
                                        <p:attrNameLst>
                                          <p:attrName>style.visibility</p:attrName>
                                        </p:attrNameLst>
                                      </p:cBhvr>
                                      <p:to>
                                        <p:strVal val="visible"/>
                                      </p:to>
                                    </p:set>
                                    <p:anim calcmode="lin" valueType="num">
                                      <p:cBhvr>
                                        <p:cTn id="7" dur="3000" fill="hold"/>
                                        <p:tgtEl>
                                          <p:spTgt spid="641324"/>
                                        </p:tgtEl>
                                        <p:attrNameLst>
                                          <p:attrName>ppt_w</p:attrName>
                                        </p:attrNameLst>
                                      </p:cBhvr>
                                      <p:tavLst>
                                        <p:tav tm="0">
                                          <p:val>
                                            <p:fltVal val="0"/>
                                          </p:val>
                                        </p:tav>
                                        <p:tav tm="100000">
                                          <p:val>
                                            <p:strVal val="#ppt_w"/>
                                          </p:val>
                                        </p:tav>
                                      </p:tavLst>
                                    </p:anim>
                                    <p:anim calcmode="lin" valueType="num">
                                      <p:cBhvr>
                                        <p:cTn id="8" dur="3000" fill="hold"/>
                                        <p:tgtEl>
                                          <p:spTgt spid="641324"/>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641324"/>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641325"/>
                                        </p:tgtEl>
                                        <p:attrNameLst>
                                          <p:attrName>style.visibility</p:attrName>
                                        </p:attrNameLst>
                                      </p:cBhvr>
                                      <p:to>
                                        <p:strVal val="visible"/>
                                      </p:to>
                                    </p:set>
                                    <p:animEffect transition="in" filter="dissolve">
                                      <p:cBhvr>
                                        <p:cTn id="30" dur="1000"/>
                                        <p:tgtEl>
                                          <p:spTgt spid="641325"/>
                                        </p:tgtEl>
                                      </p:cBhvr>
                                    </p:animEffect>
                                  </p:childTnLst>
                                  <p:subTnLst>
                                    <p:set>
                                      <p:cBhvr override="childStyle">
                                        <p:cTn dur="1" fill="hold" display="0" masterRel="sameClick" afterEffect="1">
                                          <p:stCondLst>
                                            <p:cond evt="end" delay="0">
                                              <p:tn val="28"/>
                                            </p:cond>
                                          </p:stCondLst>
                                        </p:cTn>
                                        <p:tgtEl>
                                          <p:spTgt spid="641325"/>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641326"/>
                                        </p:tgtEl>
                                        <p:attrNameLst>
                                          <p:attrName>style.visibility</p:attrName>
                                        </p:attrNameLst>
                                      </p:cBhvr>
                                      <p:to>
                                        <p:strVal val="visible"/>
                                      </p:to>
                                    </p:set>
                                    <p:animEffect transition="in" filter="dissolve">
                                      <p:cBhvr>
                                        <p:cTn id="34" dur="1000"/>
                                        <p:tgtEl>
                                          <p:spTgt spid="641326"/>
                                        </p:tgtEl>
                                      </p:cBhvr>
                                    </p:animEffect>
                                  </p:childTnLst>
                                  <p:subTnLst>
                                    <p:set>
                                      <p:cBhvr override="childStyle">
                                        <p:cTn dur="1" fill="hold" display="0" masterRel="sameClick" afterEffect="1">
                                          <p:stCondLst>
                                            <p:cond evt="end" delay="0">
                                              <p:tn val="32"/>
                                            </p:cond>
                                          </p:stCondLst>
                                        </p:cTn>
                                        <p:tgtEl>
                                          <p:spTgt spid="641326"/>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641327"/>
                                        </p:tgtEl>
                                        <p:attrNameLst>
                                          <p:attrName>style.visibility</p:attrName>
                                        </p:attrNameLst>
                                      </p:cBhvr>
                                      <p:to>
                                        <p:strVal val="visible"/>
                                      </p:to>
                                    </p:set>
                                    <p:animEffect transition="in" filter="dissolve">
                                      <p:cBhvr>
                                        <p:cTn id="38" dur="1000"/>
                                        <p:tgtEl>
                                          <p:spTgt spid="641327"/>
                                        </p:tgtEl>
                                      </p:cBhvr>
                                    </p:animEffect>
                                  </p:childTnLst>
                                  <p:subTnLst>
                                    <p:set>
                                      <p:cBhvr override="childStyle">
                                        <p:cTn dur="1" fill="hold" display="0" masterRel="sameClick" afterEffect="1">
                                          <p:stCondLst>
                                            <p:cond evt="end" delay="0">
                                              <p:tn val="36"/>
                                            </p:cond>
                                          </p:stCondLst>
                                        </p:cTn>
                                        <p:tgtEl>
                                          <p:spTgt spid="641327"/>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641328"/>
                                        </p:tgtEl>
                                        <p:attrNameLst>
                                          <p:attrName>style.visibility</p:attrName>
                                        </p:attrNameLst>
                                      </p:cBhvr>
                                      <p:to>
                                        <p:strVal val="visible"/>
                                      </p:to>
                                    </p:set>
                                    <p:animEffect transition="in" filter="dissolve">
                                      <p:cBhvr>
                                        <p:cTn id="42" dur="1000"/>
                                        <p:tgtEl>
                                          <p:spTgt spid="641328"/>
                                        </p:tgtEl>
                                      </p:cBhvr>
                                    </p:animEffect>
                                  </p:childTnLst>
                                </p:cTn>
                              </p:par>
                            </p:childTnLst>
                          </p:cTn>
                        </p:par>
                        <p:par>
                          <p:cTn id="43" fill="hold" nodeType="withGroup">
                            <p:stCondLst>
                              <p:cond delay="4000"/>
                            </p:stCondLst>
                            <p:childTnLst>
                              <p:par>
                                <p:cTn id="44" presetID="1" presetClass="exit" presetSubtype="0" fill="hold" grpId="0" nodeType="afterEffect">
                                  <p:stCondLst>
                                    <p:cond delay="0"/>
                                  </p:stCondLst>
                                  <p:childTnLst>
                                    <p:set>
                                      <p:cBhvr>
                                        <p:cTn id="45" dur="1" fill="hold">
                                          <p:stCondLst>
                                            <p:cond delay="0"/>
                                          </p:stCondLst>
                                        </p:cTn>
                                        <p:tgtEl>
                                          <p:spTgt spid="16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41330"/>
                                        </p:tgtEl>
                                        <p:attrNameLst>
                                          <p:attrName>style.visibility</p:attrName>
                                        </p:attrNameLst>
                                      </p:cBhvr>
                                      <p:to>
                                        <p:strVal val="visible"/>
                                      </p:to>
                                    </p:set>
                                    <p:anim calcmode="lin" valueType="num">
                                      <p:cBhvr additive="base">
                                        <p:cTn id="50" dur="1000" fill="hold"/>
                                        <p:tgtEl>
                                          <p:spTgt spid="641330"/>
                                        </p:tgtEl>
                                        <p:attrNameLst>
                                          <p:attrName>ppt_x</p:attrName>
                                        </p:attrNameLst>
                                      </p:cBhvr>
                                      <p:tavLst>
                                        <p:tav tm="0">
                                          <p:val>
                                            <p:strVal val="#ppt_x"/>
                                          </p:val>
                                        </p:tav>
                                        <p:tav tm="100000">
                                          <p:val>
                                            <p:strVal val="#ppt_x"/>
                                          </p:val>
                                        </p:tav>
                                      </p:tavLst>
                                    </p:anim>
                                    <p:anim calcmode="lin" valueType="num">
                                      <p:cBhvr additive="base">
                                        <p:cTn id="51" dur="1000" fill="hold"/>
                                        <p:tgtEl>
                                          <p:spTgt spid="64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7" name="Line 5"/>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798" name="Line 6"/>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33807" name="Picture 1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33812"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33826" name="Picture 3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33827" name="Picture 3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33828" name="Picture 3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33829" name="Picture 3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33810"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33825" name="Picture 3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33806" name="Picture 14"/>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2" name="Group 38"/>
          <p:cNvGrpSpPr>
            <a:grpSpLocks/>
          </p:cNvGrpSpPr>
          <p:nvPr/>
        </p:nvGrpSpPr>
        <p:grpSpPr bwMode="auto">
          <a:xfrm>
            <a:off x="1073150" y="4586288"/>
            <a:ext cx="7169150" cy="1682750"/>
            <a:chOff x="644" y="2697"/>
            <a:chExt cx="4516" cy="1060"/>
          </a:xfrm>
        </p:grpSpPr>
        <p:grpSp>
          <p:nvGrpSpPr>
            <p:cNvPr id="70674" name="Group 39"/>
            <p:cNvGrpSpPr>
              <a:grpSpLocks/>
            </p:cNvGrpSpPr>
            <p:nvPr/>
          </p:nvGrpSpPr>
          <p:grpSpPr bwMode="auto">
            <a:xfrm>
              <a:off x="644" y="2697"/>
              <a:ext cx="4516" cy="1060"/>
              <a:chOff x="674" y="2802"/>
              <a:chExt cx="4516" cy="1037"/>
            </a:xfrm>
          </p:grpSpPr>
          <p:sp>
            <p:nvSpPr>
              <p:cNvPr id="33832" name="Rectangle 40"/>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ndParaRPr>
              </a:p>
            </p:txBody>
          </p:sp>
          <p:sp>
            <p:nvSpPr>
              <p:cNvPr id="33833" name="Rectangle 41"/>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ndParaRPr>
              </a:p>
            </p:txBody>
          </p:sp>
        </p:grpSp>
        <p:sp>
          <p:nvSpPr>
            <p:cNvPr id="33834" name="Text Box 42"/>
            <p:cNvSpPr txBox="1">
              <a:spLocks noChangeArrowheads="1"/>
            </p:cNvSpPr>
            <p:nvPr/>
          </p:nvSpPr>
          <p:spPr bwMode="auto">
            <a:xfrm>
              <a:off x="785" y="2753"/>
              <a:ext cx="4369" cy="523"/>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800" dirty="0">
                  <a:solidFill>
                    <a:schemeClr val="folHlink"/>
                  </a:solidFill>
                  <a:latin typeface="Arial" charset="0"/>
                  <a:ea typeface="Arial" charset="0"/>
                  <a:cs typeface="Arial" charset="0"/>
                </a:rPr>
                <a:t>ما الذي يربط كل هذه معا</a:t>
              </a:r>
              <a:r>
                <a:rPr lang="ar-JO" sz="4800" dirty="0">
                  <a:solidFill>
                    <a:schemeClr val="folHlink"/>
                  </a:solidFill>
                  <a:latin typeface="Arial" charset="0"/>
                  <a:ea typeface="Arial" charset="0"/>
                  <a:cs typeface="Arial" charset="0"/>
                </a:rPr>
                <a:t>ً</a:t>
              </a:r>
              <a:r>
                <a:rPr lang="ar-SA" sz="4800" dirty="0">
                  <a:solidFill>
                    <a:schemeClr val="folHlink"/>
                  </a:solidFill>
                  <a:latin typeface="Arial" charset="0"/>
                  <a:ea typeface="Arial" charset="0"/>
                  <a:cs typeface="Arial" charset="0"/>
                </a:rPr>
                <a:t> ؟</a:t>
              </a:r>
              <a:endParaRPr lang="en-US" sz="4800" dirty="0">
                <a:solidFill>
                  <a:schemeClr val="folHlink"/>
                </a:solidFill>
                <a:latin typeface="Arial" charset="0"/>
                <a:ea typeface="Arial" charset="0"/>
                <a:cs typeface="Arial" charset="0"/>
              </a:endParaRPr>
            </a:p>
          </p:txBody>
        </p:sp>
      </p:grpSp>
      <p:sp>
        <p:nvSpPr>
          <p:cNvPr id="70671" name="Text Box 43"/>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3841" name="Rectangle 4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27</a:t>
            </a:r>
          </a:p>
        </p:txBody>
      </p:sp>
      <p:sp>
        <p:nvSpPr>
          <p:cNvPr id="70673" name="Text Box 50"/>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33807"/>
                                        </p:tgtEl>
                                        <p:attrNameLst>
                                          <p:attrName>style.visibility</p:attrName>
                                        </p:attrNameLst>
                                      </p:cBhvr>
                                      <p:to>
                                        <p:strVal val="visible"/>
                                      </p:to>
                                    </p:set>
                                    <p:anim calcmode="lin" valueType="num">
                                      <p:cBhvr>
                                        <p:cTn id="7" dur="500" fill="hold"/>
                                        <p:tgtEl>
                                          <p:spTgt spid="33807"/>
                                        </p:tgtEl>
                                        <p:attrNameLst>
                                          <p:attrName>ppt_w</p:attrName>
                                        </p:attrNameLst>
                                      </p:cBhvr>
                                      <p:tavLst>
                                        <p:tav tm="0">
                                          <p:val>
                                            <p:fltVal val="0"/>
                                          </p:val>
                                        </p:tav>
                                        <p:tav tm="100000">
                                          <p:val>
                                            <p:strVal val="#ppt_w"/>
                                          </p:val>
                                        </p:tav>
                                      </p:tavLst>
                                    </p:anim>
                                    <p:anim calcmode="lin" valueType="num">
                                      <p:cBhvr>
                                        <p:cTn id="8" dur="500" fill="hold"/>
                                        <p:tgtEl>
                                          <p:spTgt spid="33807"/>
                                        </p:tgtEl>
                                        <p:attrNameLst>
                                          <p:attrName>ppt_h</p:attrName>
                                        </p:attrNameLst>
                                      </p:cBhvr>
                                      <p:tavLst>
                                        <p:tav tm="0">
                                          <p:val>
                                            <p:fltVal val="0"/>
                                          </p:val>
                                        </p:tav>
                                        <p:tav tm="100000">
                                          <p:val>
                                            <p:strVal val="#ppt_h"/>
                                          </p:val>
                                        </p:tav>
                                      </p:tavLst>
                                    </p:anim>
                                    <p:anim calcmode="lin" valueType="num">
                                      <p:cBhvr>
                                        <p:cTn id="9" dur="500" fill="hold"/>
                                        <p:tgtEl>
                                          <p:spTgt spid="33807"/>
                                        </p:tgtEl>
                                        <p:attrNameLst>
                                          <p:attrName>ppt_x</p:attrName>
                                        </p:attrNameLst>
                                      </p:cBhvr>
                                      <p:tavLst>
                                        <p:tav tm="0">
                                          <p:val>
                                            <p:fltVal val="0.5"/>
                                          </p:val>
                                        </p:tav>
                                        <p:tav tm="100000">
                                          <p:val>
                                            <p:strVal val="#ppt_x"/>
                                          </p:val>
                                        </p:tav>
                                      </p:tavLst>
                                    </p:anim>
                                    <p:anim calcmode="lin" valueType="num">
                                      <p:cBhvr>
                                        <p:cTn id="10" dur="500" fill="hold"/>
                                        <p:tgtEl>
                                          <p:spTgt spid="3380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33810"/>
                                        </p:tgtEl>
                                        <p:attrNameLst>
                                          <p:attrName>style.visibility</p:attrName>
                                        </p:attrNameLst>
                                      </p:cBhvr>
                                      <p:to>
                                        <p:strVal val="visible"/>
                                      </p:to>
                                    </p:set>
                                    <p:anim calcmode="lin" valueType="num">
                                      <p:cBhvr>
                                        <p:cTn id="14" dur="500" fill="hold"/>
                                        <p:tgtEl>
                                          <p:spTgt spid="33810"/>
                                        </p:tgtEl>
                                        <p:attrNameLst>
                                          <p:attrName>ppt_w</p:attrName>
                                        </p:attrNameLst>
                                      </p:cBhvr>
                                      <p:tavLst>
                                        <p:tav tm="0">
                                          <p:val>
                                            <p:fltVal val="0"/>
                                          </p:val>
                                        </p:tav>
                                        <p:tav tm="100000">
                                          <p:val>
                                            <p:strVal val="#ppt_w"/>
                                          </p:val>
                                        </p:tav>
                                      </p:tavLst>
                                    </p:anim>
                                    <p:anim calcmode="lin" valueType="num">
                                      <p:cBhvr>
                                        <p:cTn id="15" dur="500" fill="hold"/>
                                        <p:tgtEl>
                                          <p:spTgt spid="33810"/>
                                        </p:tgtEl>
                                        <p:attrNameLst>
                                          <p:attrName>ppt_h</p:attrName>
                                        </p:attrNameLst>
                                      </p:cBhvr>
                                      <p:tavLst>
                                        <p:tav tm="0">
                                          <p:val>
                                            <p:fltVal val="0"/>
                                          </p:val>
                                        </p:tav>
                                        <p:tav tm="100000">
                                          <p:val>
                                            <p:strVal val="#ppt_h"/>
                                          </p:val>
                                        </p:tav>
                                      </p:tavLst>
                                    </p:anim>
                                    <p:anim calcmode="lin" valueType="num">
                                      <p:cBhvr>
                                        <p:cTn id="16" dur="500" fill="hold"/>
                                        <p:tgtEl>
                                          <p:spTgt spid="33810"/>
                                        </p:tgtEl>
                                        <p:attrNameLst>
                                          <p:attrName>ppt_x</p:attrName>
                                        </p:attrNameLst>
                                      </p:cBhvr>
                                      <p:tavLst>
                                        <p:tav tm="0">
                                          <p:val>
                                            <p:fltVal val="0.5"/>
                                          </p:val>
                                        </p:tav>
                                        <p:tav tm="100000">
                                          <p:val>
                                            <p:strVal val="#ppt_x"/>
                                          </p:val>
                                        </p:tav>
                                      </p:tavLst>
                                    </p:anim>
                                    <p:anim calcmode="lin" valueType="num">
                                      <p:cBhvr>
                                        <p:cTn id="17" dur="500" fill="hold"/>
                                        <p:tgtEl>
                                          <p:spTgt spid="338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33812"/>
                                        </p:tgtEl>
                                        <p:attrNameLst>
                                          <p:attrName>style.visibility</p:attrName>
                                        </p:attrNameLst>
                                      </p:cBhvr>
                                      <p:to>
                                        <p:strVal val="visible"/>
                                      </p:to>
                                    </p:set>
                                    <p:anim calcmode="lin" valueType="num">
                                      <p:cBhvr>
                                        <p:cTn id="21" dur="500" fill="hold"/>
                                        <p:tgtEl>
                                          <p:spTgt spid="33812"/>
                                        </p:tgtEl>
                                        <p:attrNameLst>
                                          <p:attrName>ppt_w</p:attrName>
                                        </p:attrNameLst>
                                      </p:cBhvr>
                                      <p:tavLst>
                                        <p:tav tm="0">
                                          <p:val>
                                            <p:fltVal val="0"/>
                                          </p:val>
                                        </p:tav>
                                        <p:tav tm="100000">
                                          <p:val>
                                            <p:strVal val="#ppt_w"/>
                                          </p:val>
                                        </p:tav>
                                      </p:tavLst>
                                    </p:anim>
                                    <p:anim calcmode="lin" valueType="num">
                                      <p:cBhvr>
                                        <p:cTn id="22" dur="500" fill="hold"/>
                                        <p:tgtEl>
                                          <p:spTgt spid="33812"/>
                                        </p:tgtEl>
                                        <p:attrNameLst>
                                          <p:attrName>ppt_h</p:attrName>
                                        </p:attrNameLst>
                                      </p:cBhvr>
                                      <p:tavLst>
                                        <p:tav tm="0">
                                          <p:val>
                                            <p:fltVal val="0"/>
                                          </p:val>
                                        </p:tav>
                                        <p:tav tm="100000">
                                          <p:val>
                                            <p:strVal val="#ppt_h"/>
                                          </p:val>
                                        </p:tav>
                                      </p:tavLst>
                                    </p:anim>
                                    <p:anim calcmode="lin" valueType="num">
                                      <p:cBhvr>
                                        <p:cTn id="23" dur="500" fill="hold"/>
                                        <p:tgtEl>
                                          <p:spTgt spid="33812"/>
                                        </p:tgtEl>
                                        <p:attrNameLst>
                                          <p:attrName>ppt_x</p:attrName>
                                        </p:attrNameLst>
                                      </p:cBhvr>
                                      <p:tavLst>
                                        <p:tav tm="0">
                                          <p:val>
                                            <p:fltVal val="0.5"/>
                                          </p:val>
                                        </p:tav>
                                        <p:tav tm="100000">
                                          <p:val>
                                            <p:strVal val="#ppt_x"/>
                                          </p:val>
                                        </p:tav>
                                      </p:tavLst>
                                    </p:anim>
                                    <p:anim calcmode="lin" valueType="num">
                                      <p:cBhvr>
                                        <p:cTn id="24" dur="500" fill="hold"/>
                                        <p:tgtEl>
                                          <p:spTgt spid="33812"/>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33826"/>
                                        </p:tgtEl>
                                        <p:attrNameLst>
                                          <p:attrName>style.visibility</p:attrName>
                                        </p:attrNameLst>
                                      </p:cBhvr>
                                      <p:to>
                                        <p:strVal val="visible"/>
                                      </p:to>
                                    </p:set>
                                    <p:anim calcmode="lin" valueType="num">
                                      <p:cBhvr>
                                        <p:cTn id="28" dur="500" fill="hold"/>
                                        <p:tgtEl>
                                          <p:spTgt spid="33826"/>
                                        </p:tgtEl>
                                        <p:attrNameLst>
                                          <p:attrName>ppt_w</p:attrName>
                                        </p:attrNameLst>
                                      </p:cBhvr>
                                      <p:tavLst>
                                        <p:tav tm="0">
                                          <p:val>
                                            <p:fltVal val="0"/>
                                          </p:val>
                                        </p:tav>
                                        <p:tav tm="100000">
                                          <p:val>
                                            <p:strVal val="#ppt_w"/>
                                          </p:val>
                                        </p:tav>
                                      </p:tavLst>
                                    </p:anim>
                                    <p:anim calcmode="lin" valueType="num">
                                      <p:cBhvr>
                                        <p:cTn id="29" dur="500" fill="hold"/>
                                        <p:tgtEl>
                                          <p:spTgt spid="33826"/>
                                        </p:tgtEl>
                                        <p:attrNameLst>
                                          <p:attrName>ppt_h</p:attrName>
                                        </p:attrNameLst>
                                      </p:cBhvr>
                                      <p:tavLst>
                                        <p:tav tm="0">
                                          <p:val>
                                            <p:fltVal val="0"/>
                                          </p:val>
                                        </p:tav>
                                        <p:tav tm="100000">
                                          <p:val>
                                            <p:strVal val="#ppt_h"/>
                                          </p:val>
                                        </p:tav>
                                      </p:tavLst>
                                    </p:anim>
                                    <p:anim calcmode="lin" valueType="num">
                                      <p:cBhvr>
                                        <p:cTn id="30" dur="500" fill="hold"/>
                                        <p:tgtEl>
                                          <p:spTgt spid="33826"/>
                                        </p:tgtEl>
                                        <p:attrNameLst>
                                          <p:attrName>ppt_x</p:attrName>
                                        </p:attrNameLst>
                                      </p:cBhvr>
                                      <p:tavLst>
                                        <p:tav tm="0">
                                          <p:val>
                                            <p:fltVal val="0.5"/>
                                          </p:val>
                                        </p:tav>
                                        <p:tav tm="100000">
                                          <p:val>
                                            <p:strVal val="#ppt_x"/>
                                          </p:val>
                                        </p:tav>
                                      </p:tavLst>
                                    </p:anim>
                                    <p:anim calcmode="lin" valueType="num">
                                      <p:cBhvr>
                                        <p:cTn id="31" dur="500" fill="hold"/>
                                        <p:tgtEl>
                                          <p:spTgt spid="3382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33827"/>
                                        </p:tgtEl>
                                        <p:attrNameLst>
                                          <p:attrName>style.visibility</p:attrName>
                                        </p:attrNameLst>
                                      </p:cBhvr>
                                      <p:to>
                                        <p:strVal val="visible"/>
                                      </p:to>
                                    </p:set>
                                    <p:anim calcmode="lin" valueType="num">
                                      <p:cBhvr>
                                        <p:cTn id="35" dur="500" fill="hold"/>
                                        <p:tgtEl>
                                          <p:spTgt spid="33827"/>
                                        </p:tgtEl>
                                        <p:attrNameLst>
                                          <p:attrName>ppt_w</p:attrName>
                                        </p:attrNameLst>
                                      </p:cBhvr>
                                      <p:tavLst>
                                        <p:tav tm="0">
                                          <p:val>
                                            <p:fltVal val="0"/>
                                          </p:val>
                                        </p:tav>
                                        <p:tav tm="100000">
                                          <p:val>
                                            <p:strVal val="#ppt_w"/>
                                          </p:val>
                                        </p:tav>
                                      </p:tavLst>
                                    </p:anim>
                                    <p:anim calcmode="lin" valueType="num">
                                      <p:cBhvr>
                                        <p:cTn id="36" dur="500" fill="hold"/>
                                        <p:tgtEl>
                                          <p:spTgt spid="33827"/>
                                        </p:tgtEl>
                                        <p:attrNameLst>
                                          <p:attrName>ppt_h</p:attrName>
                                        </p:attrNameLst>
                                      </p:cBhvr>
                                      <p:tavLst>
                                        <p:tav tm="0">
                                          <p:val>
                                            <p:fltVal val="0"/>
                                          </p:val>
                                        </p:tav>
                                        <p:tav tm="100000">
                                          <p:val>
                                            <p:strVal val="#ppt_h"/>
                                          </p:val>
                                        </p:tav>
                                      </p:tavLst>
                                    </p:anim>
                                    <p:anim calcmode="lin" valueType="num">
                                      <p:cBhvr>
                                        <p:cTn id="37" dur="500" fill="hold"/>
                                        <p:tgtEl>
                                          <p:spTgt spid="33827"/>
                                        </p:tgtEl>
                                        <p:attrNameLst>
                                          <p:attrName>ppt_x</p:attrName>
                                        </p:attrNameLst>
                                      </p:cBhvr>
                                      <p:tavLst>
                                        <p:tav tm="0">
                                          <p:val>
                                            <p:fltVal val="0.5"/>
                                          </p:val>
                                        </p:tav>
                                        <p:tav tm="100000">
                                          <p:val>
                                            <p:strVal val="#ppt_x"/>
                                          </p:val>
                                        </p:tav>
                                      </p:tavLst>
                                    </p:anim>
                                    <p:anim calcmode="lin" valueType="num">
                                      <p:cBhvr>
                                        <p:cTn id="38" dur="500" fill="hold"/>
                                        <p:tgtEl>
                                          <p:spTgt spid="3382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33828"/>
                                        </p:tgtEl>
                                        <p:attrNameLst>
                                          <p:attrName>style.visibility</p:attrName>
                                        </p:attrNameLst>
                                      </p:cBhvr>
                                      <p:to>
                                        <p:strVal val="visible"/>
                                      </p:to>
                                    </p:set>
                                    <p:anim calcmode="lin" valueType="num">
                                      <p:cBhvr>
                                        <p:cTn id="42" dur="500" fill="hold"/>
                                        <p:tgtEl>
                                          <p:spTgt spid="33828"/>
                                        </p:tgtEl>
                                        <p:attrNameLst>
                                          <p:attrName>ppt_w</p:attrName>
                                        </p:attrNameLst>
                                      </p:cBhvr>
                                      <p:tavLst>
                                        <p:tav tm="0">
                                          <p:val>
                                            <p:fltVal val="0"/>
                                          </p:val>
                                        </p:tav>
                                        <p:tav tm="100000">
                                          <p:val>
                                            <p:strVal val="#ppt_w"/>
                                          </p:val>
                                        </p:tav>
                                      </p:tavLst>
                                    </p:anim>
                                    <p:anim calcmode="lin" valueType="num">
                                      <p:cBhvr>
                                        <p:cTn id="43" dur="500" fill="hold"/>
                                        <p:tgtEl>
                                          <p:spTgt spid="33828"/>
                                        </p:tgtEl>
                                        <p:attrNameLst>
                                          <p:attrName>ppt_h</p:attrName>
                                        </p:attrNameLst>
                                      </p:cBhvr>
                                      <p:tavLst>
                                        <p:tav tm="0">
                                          <p:val>
                                            <p:fltVal val="0"/>
                                          </p:val>
                                        </p:tav>
                                        <p:tav tm="100000">
                                          <p:val>
                                            <p:strVal val="#ppt_h"/>
                                          </p:val>
                                        </p:tav>
                                      </p:tavLst>
                                    </p:anim>
                                    <p:anim calcmode="lin" valueType="num">
                                      <p:cBhvr>
                                        <p:cTn id="44" dur="500" fill="hold"/>
                                        <p:tgtEl>
                                          <p:spTgt spid="33828"/>
                                        </p:tgtEl>
                                        <p:attrNameLst>
                                          <p:attrName>ppt_x</p:attrName>
                                        </p:attrNameLst>
                                      </p:cBhvr>
                                      <p:tavLst>
                                        <p:tav tm="0">
                                          <p:val>
                                            <p:fltVal val="0.5"/>
                                          </p:val>
                                        </p:tav>
                                        <p:tav tm="100000">
                                          <p:val>
                                            <p:strVal val="#ppt_x"/>
                                          </p:val>
                                        </p:tav>
                                      </p:tavLst>
                                    </p:anim>
                                    <p:anim calcmode="lin" valueType="num">
                                      <p:cBhvr>
                                        <p:cTn id="45" dur="500" fill="hold"/>
                                        <p:tgtEl>
                                          <p:spTgt spid="3382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33829"/>
                                        </p:tgtEl>
                                        <p:attrNameLst>
                                          <p:attrName>style.visibility</p:attrName>
                                        </p:attrNameLst>
                                      </p:cBhvr>
                                      <p:to>
                                        <p:strVal val="visible"/>
                                      </p:to>
                                    </p:set>
                                    <p:anim calcmode="lin" valueType="num">
                                      <p:cBhvr>
                                        <p:cTn id="49" dur="500" fill="hold"/>
                                        <p:tgtEl>
                                          <p:spTgt spid="33829"/>
                                        </p:tgtEl>
                                        <p:attrNameLst>
                                          <p:attrName>ppt_w</p:attrName>
                                        </p:attrNameLst>
                                      </p:cBhvr>
                                      <p:tavLst>
                                        <p:tav tm="0">
                                          <p:val>
                                            <p:fltVal val="0"/>
                                          </p:val>
                                        </p:tav>
                                        <p:tav tm="100000">
                                          <p:val>
                                            <p:strVal val="#ppt_w"/>
                                          </p:val>
                                        </p:tav>
                                      </p:tavLst>
                                    </p:anim>
                                    <p:anim calcmode="lin" valueType="num">
                                      <p:cBhvr>
                                        <p:cTn id="50" dur="500" fill="hold"/>
                                        <p:tgtEl>
                                          <p:spTgt spid="33829"/>
                                        </p:tgtEl>
                                        <p:attrNameLst>
                                          <p:attrName>ppt_h</p:attrName>
                                        </p:attrNameLst>
                                      </p:cBhvr>
                                      <p:tavLst>
                                        <p:tav tm="0">
                                          <p:val>
                                            <p:fltVal val="0"/>
                                          </p:val>
                                        </p:tav>
                                        <p:tav tm="100000">
                                          <p:val>
                                            <p:strVal val="#ppt_h"/>
                                          </p:val>
                                        </p:tav>
                                      </p:tavLst>
                                    </p:anim>
                                    <p:anim calcmode="lin" valueType="num">
                                      <p:cBhvr>
                                        <p:cTn id="51" dur="500" fill="hold"/>
                                        <p:tgtEl>
                                          <p:spTgt spid="33829"/>
                                        </p:tgtEl>
                                        <p:attrNameLst>
                                          <p:attrName>ppt_x</p:attrName>
                                        </p:attrNameLst>
                                      </p:cBhvr>
                                      <p:tavLst>
                                        <p:tav tm="0">
                                          <p:val>
                                            <p:fltVal val="0.5"/>
                                          </p:val>
                                        </p:tav>
                                        <p:tav tm="100000">
                                          <p:val>
                                            <p:strVal val="#ppt_x"/>
                                          </p:val>
                                        </p:tav>
                                      </p:tavLst>
                                    </p:anim>
                                    <p:anim calcmode="lin" valueType="num">
                                      <p:cBhvr>
                                        <p:cTn id="52" dur="500" fill="hold"/>
                                        <p:tgtEl>
                                          <p:spTgt spid="33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33825"/>
                                        </p:tgtEl>
                                        <p:attrNameLst>
                                          <p:attrName>style.visibility</p:attrName>
                                        </p:attrNameLst>
                                      </p:cBhvr>
                                      <p:to>
                                        <p:strVal val="visible"/>
                                      </p:to>
                                    </p:set>
                                    <p:anim calcmode="lin" valueType="num">
                                      <p:cBhvr>
                                        <p:cTn id="56" dur="500" fill="hold"/>
                                        <p:tgtEl>
                                          <p:spTgt spid="33825"/>
                                        </p:tgtEl>
                                        <p:attrNameLst>
                                          <p:attrName>ppt_w</p:attrName>
                                        </p:attrNameLst>
                                      </p:cBhvr>
                                      <p:tavLst>
                                        <p:tav tm="0">
                                          <p:val>
                                            <p:fltVal val="0"/>
                                          </p:val>
                                        </p:tav>
                                        <p:tav tm="100000">
                                          <p:val>
                                            <p:strVal val="#ppt_w"/>
                                          </p:val>
                                        </p:tav>
                                      </p:tavLst>
                                    </p:anim>
                                    <p:anim calcmode="lin" valueType="num">
                                      <p:cBhvr>
                                        <p:cTn id="57" dur="500" fill="hold"/>
                                        <p:tgtEl>
                                          <p:spTgt spid="33825"/>
                                        </p:tgtEl>
                                        <p:attrNameLst>
                                          <p:attrName>ppt_h</p:attrName>
                                        </p:attrNameLst>
                                      </p:cBhvr>
                                      <p:tavLst>
                                        <p:tav tm="0">
                                          <p:val>
                                            <p:fltVal val="0"/>
                                          </p:val>
                                        </p:tav>
                                        <p:tav tm="100000">
                                          <p:val>
                                            <p:strVal val="#ppt_h"/>
                                          </p:val>
                                        </p:tav>
                                      </p:tavLst>
                                    </p:anim>
                                    <p:anim calcmode="lin" valueType="num">
                                      <p:cBhvr>
                                        <p:cTn id="58" dur="500" fill="hold"/>
                                        <p:tgtEl>
                                          <p:spTgt spid="33825"/>
                                        </p:tgtEl>
                                        <p:attrNameLst>
                                          <p:attrName>ppt_x</p:attrName>
                                        </p:attrNameLst>
                                      </p:cBhvr>
                                      <p:tavLst>
                                        <p:tav tm="0">
                                          <p:val>
                                            <p:fltVal val="0.5"/>
                                          </p:val>
                                        </p:tav>
                                        <p:tav tm="100000">
                                          <p:val>
                                            <p:strVal val="#ppt_x"/>
                                          </p:val>
                                        </p:tav>
                                      </p:tavLst>
                                    </p:anim>
                                    <p:anim calcmode="lin" valueType="num">
                                      <p:cBhvr>
                                        <p:cTn id="59" dur="500" fill="hold"/>
                                        <p:tgtEl>
                                          <p:spTgt spid="33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33806"/>
                                        </p:tgtEl>
                                        <p:attrNameLst>
                                          <p:attrName>style.visibility</p:attrName>
                                        </p:attrNameLst>
                                      </p:cBhvr>
                                      <p:to>
                                        <p:strVal val="visible"/>
                                      </p:to>
                                    </p:set>
                                    <p:anim calcmode="lin" valueType="num">
                                      <p:cBhvr additive="base">
                                        <p:cTn id="63" dur="5000" fill="hold"/>
                                        <p:tgtEl>
                                          <p:spTgt spid="33806"/>
                                        </p:tgtEl>
                                        <p:attrNameLst>
                                          <p:attrName>ppt_x</p:attrName>
                                        </p:attrNameLst>
                                      </p:cBhvr>
                                      <p:tavLst>
                                        <p:tav tm="0">
                                          <p:val>
                                            <p:strVal val="#ppt_x"/>
                                          </p:val>
                                        </p:tav>
                                        <p:tav tm="100000">
                                          <p:val>
                                            <p:strVal val="#ppt_x"/>
                                          </p:val>
                                        </p:tav>
                                      </p:tavLst>
                                    </p:anim>
                                    <p:anim calcmode="lin" valueType="num">
                                      <p:cBhvr additive="base">
                                        <p:cTn id="64" dur="5000" fill="hold"/>
                                        <p:tgtEl>
                                          <p:spTgt spid="33806"/>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3"/>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8435" name="Picture 4" descr="Northern Negev wadis aerial"/>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8437" name="Rectangle 6"/>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438" name="Oval 7"/>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439" name="Rectangle 8"/>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440" name="Rectangle 9"/>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18442" name="Text Box 1028"/>
          <p:cNvSpPr txBox="1">
            <a:spLocks noChangeArrowheads="1"/>
          </p:cNvSpPr>
          <p:nvPr/>
        </p:nvSpPr>
        <p:spPr bwMode="auto">
          <a:xfrm>
            <a:off x="8159750" y="6529388"/>
            <a:ext cx="388938"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rPr>
              <a:t>01a</a:t>
            </a:r>
            <a:endParaRPr lang="en-US" sz="1400" b="0">
              <a:solidFill>
                <a:srgbClr val="FFFFFF"/>
              </a:solidFill>
            </a:endParaRPr>
          </a:p>
        </p:txBody>
      </p:sp>
      <p:sp>
        <p:nvSpPr>
          <p:cNvPr id="12"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3" name="Text Box 10"/>
          <p:cNvSpPr txBox="1">
            <a:spLocks noChangeArrowheads="1"/>
          </p:cNvSpPr>
          <p:nvPr/>
        </p:nvSpPr>
        <p:spPr bwMode="auto">
          <a:xfrm>
            <a:off x="33467" y="1809535"/>
            <a:ext cx="91440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rtl="1" eaLnBrk="1" hangingPunct="1">
              <a:spcBef>
                <a:spcPct val="50000"/>
              </a:spcBef>
              <a:defRPr/>
            </a:pPr>
            <a:r>
              <a:rPr lang="ar-SA" sz="4000" b="1" dirty="0">
                <a:solidFill>
                  <a:srgbClr val="00CC00"/>
                </a:solidFill>
                <a:latin typeface="Ligurino" pitchFamily="2" charset="0"/>
                <a:ea typeface="+mn-ea"/>
                <a:cs typeface="+mn-cs"/>
              </a:rPr>
              <a:t>المكت</a:t>
            </a:r>
            <a:r>
              <a:rPr lang="ar-JO" sz="4000" b="1" dirty="0">
                <a:solidFill>
                  <a:srgbClr val="00CC00"/>
                </a:solidFill>
                <a:latin typeface="Ligurino" pitchFamily="2" charset="0"/>
                <a:ea typeface="+mn-ea"/>
                <a:cs typeface="+mn-cs"/>
              </a:rPr>
              <a:t>بة</a:t>
            </a:r>
            <a:r>
              <a:rPr lang="ar-SA" sz="4000" b="1" dirty="0">
                <a:solidFill>
                  <a:srgbClr val="00CC00"/>
                </a:solidFill>
                <a:latin typeface="Arial" charset="0"/>
                <a:ea typeface="Arial" charset="0"/>
                <a:cs typeface="Arial" charset="0"/>
              </a:rPr>
              <a:t> المصورة لأراضي الكتاب المقدس</a:t>
            </a:r>
            <a:endParaRPr lang="en-US" sz="4000" b="1" dirty="0">
              <a:solidFill>
                <a:srgbClr val="00CC00"/>
              </a:solidFill>
              <a:latin typeface="Arial" charset="0"/>
              <a:ea typeface="Arial" charset="0"/>
              <a:cs typeface="Arial" charset="0"/>
            </a:endParaRPr>
          </a:p>
        </p:txBody>
      </p:sp>
      <p:sp>
        <p:nvSpPr>
          <p:cNvPr id="14" name="Text Box 5"/>
          <p:cNvSpPr txBox="1">
            <a:spLocks noChangeArrowheads="1"/>
          </p:cNvSpPr>
          <p:nvPr/>
        </p:nvSpPr>
        <p:spPr bwMode="auto">
          <a:xfrm>
            <a:off x="279918" y="3290887"/>
            <a:ext cx="8864082" cy="25699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p>
            <a:pPr algn="ctr" rtl="1" eaLnBrk="1" hangingPunct="1">
              <a:spcBef>
                <a:spcPct val="50000"/>
              </a:spcBef>
              <a:defRPr/>
            </a:pPr>
            <a:r>
              <a:rPr lang="ar-SA" sz="2300" b="1" dirty="0">
                <a:solidFill>
                  <a:srgbClr val="FFFF00"/>
                </a:solidFill>
                <a:latin typeface="Papyrus" pitchFamily="-112" charset="0"/>
                <a:ea typeface="+mn-ea"/>
                <a:cs typeface="+mn-cs"/>
              </a:rPr>
              <a:t>إن</a:t>
            </a:r>
            <a:r>
              <a:rPr lang="ar-SA" sz="2300" b="1" dirty="0">
                <a:solidFill>
                  <a:srgbClr val="FFFF00"/>
                </a:solidFill>
                <a:latin typeface="Arial" charset="0"/>
                <a:ea typeface="Arial" charset="0"/>
                <a:cs typeface="Arial" charset="0"/>
              </a:rPr>
              <a:t> خدمتنا مدينة بعمق لتود بولن ، مؤسس المكتبة المصورة لأراضي الكتاب المقدس ، لإذنه السخي لاستخدام موارد الصور في جميع أنحاء الكتاب المقدس ... BASICALLY®. نحث مستخدمي TBB على زيارة موقع </a:t>
            </a:r>
            <a:r>
              <a:rPr lang="ar-SA" sz="2300" b="1" dirty="0" err="1">
                <a:solidFill>
                  <a:srgbClr val="FFFF00"/>
                </a:solidFill>
                <a:latin typeface="Arial" charset="0"/>
                <a:ea typeface="Arial" charset="0"/>
                <a:cs typeface="Arial" charset="0"/>
              </a:rPr>
              <a:t>BiblePlaces.com</a:t>
            </a:r>
            <a:r>
              <a:rPr lang="ar-SA" sz="2300" b="1" dirty="0">
                <a:solidFill>
                  <a:srgbClr val="FFFF00"/>
                </a:solidFill>
                <a:latin typeface="Arial" charset="0"/>
                <a:ea typeface="Arial" charset="0"/>
                <a:cs typeface="Arial" charset="0"/>
              </a:rPr>
              <a:t> واستكشاف آلاف مصادر الصور المتاحة: من الأرض المقدسة ، عبر بحر إيجة وحوض البحر الأبيض المتوسط إلى جنوب أوروبا حيث ترسخ الإيمان المسيحي. يقدم موقع </a:t>
            </a:r>
            <a:r>
              <a:rPr lang="ar-SA" sz="2300" b="1" dirty="0" err="1">
                <a:solidFill>
                  <a:srgbClr val="FFFF00"/>
                </a:solidFill>
                <a:latin typeface="Arial" charset="0"/>
                <a:ea typeface="Arial" charset="0"/>
                <a:cs typeface="Arial" charset="0"/>
              </a:rPr>
              <a:t>BiblePlaces.com</a:t>
            </a:r>
            <a:r>
              <a:rPr lang="ar-SA" sz="2300" b="1" dirty="0">
                <a:solidFill>
                  <a:srgbClr val="FFFF00"/>
                </a:solidFill>
                <a:latin typeface="Arial" charset="0"/>
                <a:ea typeface="Arial" charset="0"/>
                <a:cs typeface="Arial" charset="0"/>
              </a:rPr>
              <a:t> للمعلمين والمنتجين المرئيين مجموعة لا تضاهى من موارد التصوير الرقمي عالية الدقة. يرجى زيارة! شكرا تود!</a:t>
            </a:r>
            <a:endParaRPr lang="en-US" sz="2300" b="1" dirty="0">
              <a:solidFill>
                <a:srgbClr val="FFFF00"/>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5"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6"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3397"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443398"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339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3401"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3402"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3403"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3404"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3405"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3406"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3407"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grpSp>
        <p:nvGrpSpPr>
          <p:cNvPr id="72718" name="Group 21"/>
          <p:cNvGrpSpPr>
            <a:grpSpLocks/>
          </p:cNvGrpSpPr>
          <p:nvPr/>
        </p:nvGrpSpPr>
        <p:grpSpPr bwMode="auto">
          <a:xfrm>
            <a:off x="1073150" y="4586288"/>
            <a:ext cx="7169150" cy="1682750"/>
            <a:chOff x="644" y="2697"/>
            <a:chExt cx="4516" cy="1060"/>
          </a:xfrm>
        </p:grpSpPr>
        <p:grpSp>
          <p:nvGrpSpPr>
            <p:cNvPr id="72722" name="Group 22"/>
            <p:cNvGrpSpPr>
              <a:grpSpLocks/>
            </p:cNvGrpSpPr>
            <p:nvPr/>
          </p:nvGrpSpPr>
          <p:grpSpPr bwMode="auto">
            <a:xfrm>
              <a:off x="644" y="2697"/>
              <a:ext cx="4516" cy="1060"/>
              <a:chOff x="674" y="2802"/>
              <a:chExt cx="4516" cy="1037"/>
            </a:xfrm>
          </p:grpSpPr>
          <p:sp>
            <p:nvSpPr>
              <p:cNvPr id="443415" name="Rectangle 23"/>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ndParaRPr>
              </a:p>
            </p:txBody>
          </p:sp>
          <p:sp>
            <p:nvSpPr>
              <p:cNvPr id="443416" name="Rectangle 24"/>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ndParaRPr>
              </a:p>
            </p:txBody>
          </p:sp>
        </p:grpSp>
        <p:sp>
          <p:nvSpPr>
            <p:cNvPr id="443417" name="Text Box 25"/>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a:solidFill>
                  <a:schemeClr val="folHlink"/>
                </a:solidFill>
                <a:latin typeface="Helvetica" charset="0"/>
              </a:endParaRPr>
            </a:p>
          </p:txBody>
        </p:sp>
      </p:grpSp>
      <p:sp>
        <p:nvSpPr>
          <p:cNvPr id="443418" name="Rectangle 26"/>
          <p:cNvSpPr>
            <a:spLocks noChangeArrowheads="1"/>
          </p:cNvSpPr>
          <p:nvPr/>
        </p:nvSpPr>
        <p:spPr bwMode="auto">
          <a:xfrm>
            <a:off x="1030288" y="4822825"/>
            <a:ext cx="7081837" cy="1196975"/>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rtl="1">
              <a:defRPr/>
            </a:pPr>
            <a:r>
              <a:rPr lang="ar-SA" sz="4400" dirty="0">
                <a:solidFill>
                  <a:schemeClr val="folHlink"/>
                </a:solidFill>
                <a:latin typeface="Arial" charset="0"/>
                <a:ea typeface="Arial" charset="0"/>
                <a:cs typeface="Arial" charset="0"/>
              </a:rPr>
              <a:t>الدستور الأمريكي</a:t>
            </a:r>
            <a:br>
              <a:rPr lang="en-US" sz="4400" dirty="0">
                <a:solidFill>
                  <a:schemeClr val="folHlink"/>
                </a:solidFill>
                <a:latin typeface="Helvetica" charset="0"/>
              </a:rPr>
            </a:br>
            <a:r>
              <a:rPr lang="ar-SA" sz="2800" dirty="0">
                <a:solidFill>
                  <a:schemeClr val="folHlink"/>
                </a:solidFill>
                <a:latin typeface="Arial" charset="0"/>
                <a:ea typeface="Arial" charset="0"/>
                <a:cs typeface="Arial" charset="0"/>
              </a:rPr>
              <a:t>العمود الفقر</a:t>
            </a:r>
            <a:r>
              <a:rPr lang="ar-JO" sz="2800" dirty="0">
                <a:solidFill>
                  <a:schemeClr val="folHlink"/>
                </a:solidFill>
                <a:latin typeface="Arial" charset="0"/>
                <a:ea typeface="Arial" charset="0"/>
                <a:cs typeface="Arial" charset="0"/>
              </a:rPr>
              <a:t>ي</a:t>
            </a:r>
            <a:r>
              <a:rPr lang="ar-SA" sz="2800" dirty="0">
                <a:solidFill>
                  <a:schemeClr val="folHlink"/>
                </a:solidFill>
                <a:latin typeface="Arial" charset="0"/>
                <a:ea typeface="Arial" charset="0"/>
                <a:cs typeface="Arial" charset="0"/>
              </a:rPr>
              <a:t> للحياة الامريكية</a:t>
            </a:r>
            <a:endParaRPr lang="en-US" sz="4400" dirty="0">
              <a:solidFill>
                <a:schemeClr val="folHlink"/>
              </a:solidFill>
              <a:latin typeface="Helvetica" charset="0"/>
            </a:endParaRPr>
          </a:p>
        </p:txBody>
      </p:sp>
      <p:sp>
        <p:nvSpPr>
          <p:cNvPr id="72720" name="Text Box 27"/>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43425"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28</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19" name="Line 3"/>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20" name="Line 4"/>
          <p:cNvSpPr>
            <a:spLocks noChangeShapeType="1"/>
          </p:cNvSpPr>
          <p:nvPr/>
        </p:nvSpPr>
        <p:spPr bwMode="auto">
          <a:xfrm>
            <a:off x="2119313" y="39624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44421" name="Line 5"/>
          <p:cNvSpPr>
            <a:spLocks noChangeShapeType="1"/>
          </p:cNvSpPr>
          <p:nvPr/>
        </p:nvSpPr>
        <p:spPr bwMode="auto">
          <a:xfrm>
            <a:off x="2119313" y="2895600"/>
            <a:ext cx="6324600" cy="0"/>
          </a:xfrm>
          <a:prstGeom prst="line">
            <a:avLst/>
          </a:prstGeom>
          <a:noFill/>
          <a:ln w="508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44442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84850" y="3430588"/>
            <a:ext cx="3181350" cy="2159000"/>
          </a:xfrm>
          <a:prstGeom prst="rect">
            <a:avLst/>
          </a:prstGeom>
          <a:noFill/>
          <a:effectLst>
            <a:outerShdw blurRad="63500" dist="71842" dir="2700000" algn="ctr" rotWithShape="0">
              <a:schemeClr val="bg2">
                <a:alpha val="74998"/>
              </a:schemeClr>
            </a:outerShdw>
          </a:effectLst>
        </p:spPr>
      </p:pic>
      <p:pic>
        <p:nvPicPr>
          <p:cNvPr id="44442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22638" y="3481388"/>
            <a:ext cx="3962400" cy="2992437"/>
          </a:xfrm>
          <a:prstGeom prst="rect">
            <a:avLst/>
          </a:prstGeom>
          <a:noFill/>
          <a:effectLst>
            <a:outerShdw blurRad="63500" dist="71842" dir="2700000" algn="ctr" rotWithShape="0">
              <a:schemeClr val="bg2">
                <a:alpha val="74998"/>
              </a:schemeClr>
            </a:outerShdw>
          </a:effectLst>
        </p:spPr>
      </p:pic>
      <p:pic>
        <p:nvPicPr>
          <p:cNvPr id="444425"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6238" y="3276600"/>
            <a:ext cx="2130425" cy="3181350"/>
          </a:xfrm>
          <a:prstGeom prst="rect">
            <a:avLst/>
          </a:prstGeom>
          <a:noFill/>
          <a:effectLst>
            <a:outerShdw blurRad="63500" dist="71842" dir="2700000" algn="ctr" rotWithShape="0">
              <a:schemeClr val="bg2">
                <a:alpha val="74998"/>
              </a:schemeClr>
            </a:outerShdw>
          </a:effectLst>
        </p:spPr>
      </p:pic>
      <p:pic>
        <p:nvPicPr>
          <p:cNvPr id="44442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350" y="280988"/>
            <a:ext cx="4116388" cy="2755900"/>
          </a:xfrm>
          <a:prstGeom prst="rect">
            <a:avLst/>
          </a:prstGeom>
          <a:noFill/>
          <a:effectLst>
            <a:outerShdw blurRad="63500" dist="71842" dir="2700000" algn="ctr" rotWithShape="0">
              <a:schemeClr val="bg2">
                <a:alpha val="74998"/>
              </a:schemeClr>
            </a:outerShdw>
          </a:effectLst>
        </p:spPr>
      </p:pic>
      <p:pic>
        <p:nvPicPr>
          <p:cNvPr id="444427"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76350" y="2571750"/>
            <a:ext cx="3600450" cy="2409825"/>
          </a:xfrm>
          <a:prstGeom prst="rect">
            <a:avLst/>
          </a:prstGeom>
          <a:noFill/>
          <a:effectLst>
            <a:outerShdw blurRad="63500" dist="71842" dir="2700000" algn="ctr" rotWithShape="0">
              <a:schemeClr val="bg2">
                <a:alpha val="74998"/>
              </a:schemeClr>
            </a:outerShdw>
          </a:effectLst>
        </p:spPr>
      </p:pic>
      <p:pic>
        <p:nvPicPr>
          <p:cNvPr id="444428" name="Picture 1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68713" y="0"/>
            <a:ext cx="3089275" cy="2066925"/>
          </a:xfrm>
          <a:prstGeom prst="rect">
            <a:avLst/>
          </a:prstGeom>
          <a:noFill/>
          <a:effectLst>
            <a:outerShdw blurRad="63500" dist="71842" dir="2700000" algn="ctr" rotWithShape="0">
              <a:schemeClr val="bg2">
                <a:alpha val="74998"/>
              </a:schemeClr>
            </a:outerShdw>
          </a:effectLst>
        </p:spPr>
      </p:pic>
      <p:pic>
        <p:nvPicPr>
          <p:cNvPr id="444429" name="Picture 1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50088" y="1244600"/>
            <a:ext cx="1727200" cy="2201863"/>
          </a:xfrm>
          <a:prstGeom prst="rect">
            <a:avLst/>
          </a:prstGeom>
          <a:noFill/>
          <a:effectLst>
            <a:outerShdw blurRad="63500" dist="71842" dir="2700000" algn="ctr" rotWithShape="0">
              <a:schemeClr val="bg2">
                <a:alpha val="74998"/>
              </a:schemeClr>
            </a:outerShdw>
          </a:effectLst>
        </p:spPr>
      </p:pic>
      <p:pic>
        <p:nvPicPr>
          <p:cNvPr id="444430" name="Picture 14"/>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384800" y="415925"/>
            <a:ext cx="2992438" cy="2001838"/>
          </a:xfrm>
          <a:prstGeom prst="rect">
            <a:avLst/>
          </a:prstGeom>
          <a:noFill/>
          <a:effectLst>
            <a:outerShdw blurRad="63500" dist="71842" dir="2700000" algn="ctr" rotWithShape="0">
              <a:schemeClr val="bg2">
                <a:alpha val="74998"/>
              </a:schemeClr>
            </a:outerShdw>
          </a:effectLst>
        </p:spPr>
      </p:pic>
      <p:pic>
        <p:nvPicPr>
          <p:cNvPr id="444431" name="Picture 1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184400" y="1443038"/>
            <a:ext cx="4902200" cy="3733800"/>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pic>
      <p:pic>
        <p:nvPicPr>
          <p:cNvPr id="444438" name="Picture 22"/>
          <p:cNvPicPr>
            <a:picLocks noChangeAspect="1" noChangeArrowheads="1"/>
          </p:cNvPicPr>
          <p:nvPr/>
        </p:nvPicPr>
        <p:blipFill>
          <a:blip r:embed="rId12"/>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blurRad="63500" dist="135003" dir="2928844" algn="ctr" rotWithShape="0">
              <a:schemeClr val="bg2">
                <a:alpha val="74998"/>
              </a:schemeClr>
            </a:outerShdw>
          </a:effectLst>
        </p:spPr>
      </p:pic>
      <p:grpSp>
        <p:nvGrpSpPr>
          <p:cNvPr id="74767" name="Group 16"/>
          <p:cNvGrpSpPr>
            <a:grpSpLocks/>
          </p:cNvGrpSpPr>
          <p:nvPr/>
        </p:nvGrpSpPr>
        <p:grpSpPr bwMode="auto">
          <a:xfrm>
            <a:off x="1073150" y="4586288"/>
            <a:ext cx="7169150" cy="1682750"/>
            <a:chOff x="644" y="2697"/>
            <a:chExt cx="4516" cy="1060"/>
          </a:xfrm>
        </p:grpSpPr>
        <p:grpSp>
          <p:nvGrpSpPr>
            <p:cNvPr id="74775" name="Group 17"/>
            <p:cNvGrpSpPr>
              <a:grpSpLocks/>
            </p:cNvGrpSpPr>
            <p:nvPr/>
          </p:nvGrpSpPr>
          <p:grpSpPr bwMode="auto">
            <a:xfrm>
              <a:off x="644" y="2697"/>
              <a:ext cx="4516" cy="1060"/>
              <a:chOff x="674" y="2802"/>
              <a:chExt cx="4516" cy="1037"/>
            </a:xfrm>
          </p:grpSpPr>
          <p:sp>
            <p:nvSpPr>
              <p:cNvPr id="444434" name="Rectangle 18"/>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algn="ctr">
                  <a:defRPr/>
                </a:pPr>
                <a:endParaRPr lang="en-US" sz="2400" b="0">
                  <a:latin typeface="Times" charset="0"/>
                </a:endParaRPr>
              </a:p>
            </p:txBody>
          </p:sp>
          <p:sp>
            <p:nvSpPr>
              <p:cNvPr id="444435" name="Rectangle 19"/>
              <p:cNvSpPr>
                <a:spLocks noChangeArrowheads="1"/>
              </p:cNvSpPr>
              <p:nvPr/>
            </p:nvSpPr>
            <p:spPr bwMode="auto">
              <a:xfrm>
                <a:off x="729" y="2990"/>
                <a:ext cx="4461" cy="47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a:defRPr/>
                </a:pPr>
                <a:endParaRPr lang="en-US" sz="4400">
                  <a:solidFill>
                    <a:schemeClr val="folHlink"/>
                  </a:solidFill>
                  <a:latin typeface="Helvetica" charset="0"/>
                </a:endParaRPr>
              </a:p>
            </p:txBody>
          </p:sp>
        </p:grpSp>
        <p:sp>
          <p:nvSpPr>
            <p:cNvPr id="444436" name="Text Box 20"/>
            <p:cNvSpPr txBox="1">
              <a:spLocks noChangeArrowheads="1"/>
            </p:cNvSpPr>
            <p:nvPr/>
          </p:nvSpPr>
          <p:spPr bwMode="auto">
            <a:xfrm>
              <a:off x="785" y="2753"/>
              <a:ext cx="4202" cy="519"/>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endParaRPr lang="en-US" sz="4800">
                <a:solidFill>
                  <a:schemeClr val="folHlink"/>
                </a:solidFill>
                <a:latin typeface="Helvetica" charset="0"/>
              </a:endParaRPr>
            </a:p>
          </p:txBody>
        </p:sp>
      </p:grpSp>
      <p:sp>
        <p:nvSpPr>
          <p:cNvPr id="444437" name="Rectangle 21"/>
          <p:cNvSpPr>
            <a:spLocks noChangeArrowheads="1"/>
          </p:cNvSpPr>
          <p:nvPr/>
        </p:nvSpPr>
        <p:spPr bwMode="auto">
          <a:xfrm>
            <a:off x="1030288" y="4822825"/>
            <a:ext cx="7081837" cy="1474763"/>
          </a:xfrm>
          <a:prstGeom prst="rect">
            <a:avLst/>
          </a:prstGeom>
          <a:noFill/>
          <a:ln w="12700">
            <a:noFill/>
            <a:miter lim="800000"/>
            <a:headEnd/>
            <a:tailEnd/>
          </a:ln>
          <a:effectLst>
            <a:outerShdw blurRad="63500" dist="119812" dir="1920323" algn="ctr" rotWithShape="0">
              <a:schemeClr val="bg2">
                <a:alpha val="74998"/>
              </a:schemeClr>
            </a:outerShdw>
          </a:effectLst>
        </p:spPr>
        <p:txBody>
          <a:bodyPr lIns="90487" tIns="44450" rIns="90487" bIns="44450">
            <a:spAutoFit/>
          </a:bodyPr>
          <a:lstStyle/>
          <a:p>
            <a:pPr algn="ctr" rtl="1">
              <a:defRPr/>
            </a:pPr>
            <a:r>
              <a:rPr lang="ar-SA" sz="5400" dirty="0">
                <a:solidFill>
                  <a:schemeClr val="folHlink"/>
                </a:solidFill>
                <a:latin typeface="Arial" charset="0"/>
                <a:ea typeface="Arial" charset="0"/>
                <a:cs typeface="Arial" charset="0"/>
              </a:rPr>
              <a:t>الدستور الأمريكي</a:t>
            </a:r>
            <a:br>
              <a:rPr lang="en-US" sz="5400" dirty="0">
                <a:solidFill>
                  <a:schemeClr val="folHlink"/>
                </a:solidFill>
                <a:latin typeface="Helvetica" charset="0"/>
              </a:rPr>
            </a:br>
            <a:r>
              <a:rPr lang="ar-SA" sz="3600" dirty="0">
                <a:solidFill>
                  <a:schemeClr val="folHlink"/>
                </a:solidFill>
                <a:latin typeface="Arial" charset="0"/>
                <a:ea typeface="Arial" charset="0"/>
                <a:cs typeface="Arial" charset="0"/>
              </a:rPr>
              <a:t>العمود الفقر</a:t>
            </a:r>
            <a:r>
              <a:rPr lang="ar-JO" sz="3600" dirty="0">
                <a:solidFill>
                  <a:schemeClr val="folHlink"/>
                </a:solidFill>
                <a:latin typeface="Arial" charset="0"/>
                <a:ea typeface="Arial" charset="0"/>
                <a:cs typeface="Arial" charset="0"/>
              </a:rPr>
              <a:t>ي</a:t>
            </a:r>
            <a:r>
              <a:rPr lang="ar-SA" sz="3600" dirty="0">
                <a:solidFill>
                  <a:schemeClr val="folHlink"/>
                </a:solidFill>
                <a:latin typeface="Arial" charset="0"/>
                <a:ea typeface="Arial" charset="0"/>
                <a:cs typeface="Arial" charset="0"/>
              </a:rPr>
              <a:t> للحياة الامريكية</a:t>
            </a:r>
            <a:endParaRPr lang="en-US" sz="5400" dirty="0">
              <a:solidFill>
                <a:schemeClr val="folHlink"/>
              </a:solidFill>
              <a:latin typeface="Helvetica" charset="0"/>
            </a:endParaRPr>
          </a:p>
        </p:txBody>
      </p:sp>
      <p:grpSp>
        <p:nvGrpSpPr>
          <p:cNvPr id="4" name="Group 25"/>
          <p:cNvGrpSpPr>
            <a:grpSpLocks/>
          </p:cNvGrpSpPr>
          <p:nvPr/>
        </p:nvGrpSpPr>
        <p:grpSpPr bwMode="auto">
          <a:xfrm>
            <a:off x="534988" y="1682750"/>
            <a:ext cx="8102600" cy="1836738"/>
            <a:chOff x="337" y="1060"/>
            <a:chExt cx="5104" cy="1157"/>
          </a:xfrm>
        </p:grpSpPr>
        <p:sp>
          <p:nvSpPr>
            <p:cNvPr id="74773" name="Rectangle 23"/>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p>
              <a:endParaRPr lang="en-US"/>
            </a:p>
          </p:txBody>
        </p:sp>
        <p:sp>
          <p:nvSpPr>
            <p:cNvPr id="444440" name="Text Box 24"/>
            <p:cNvSpPr txBox="1">
              <a:spLocks noChangeArrowheads="1"/>
            </p:cNvSpPr>
            <p:nvPr/>
          </p:nvSpPr>
          <p:spPr bwMode="auto">
            <a:xfrm>
              <a:off x="584" y="1135"/>
              <a:ext cx="4609" cy="911"/>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400" dirty="0">
                  <a:solidFill>
                    <a:schemeClr val="folHlink"/>
                  </a:solidFill>
                  <a:latin typeface="Arial" charset="0"/>
                  <a:ea typeface="Arial" charset="0"/>
                  <a:cs typeface="Arial" charset="0"/>
                </a:rPr>
                <a:t>وثيقة قانونية للتفاهم بين المواطنين وحكومتهم</a:t>
              </a:r>
              <a:endParaRPr lang="en-US" sz="4400" dirty="0">
                <a:solidFill>
                  <a:schemeClr val="folHlink"/>
                </a:solidFill>
                <a:latin typeface="Arial" charset="0"/>
                <a:ea typeface="Arial" charset="0"/>
                <a:cs typeface="Arial" charset="0"/>
              </a:endParaRPr>
            </a:p>
          </p:txBody>
        </p:sp>
      </p:grpSp>
      <p:sp>
        <p:nvSpPr>
          <p:cNvPr id="74770" name="Text Box 26"/>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44448" name="Rectangle 32"/>
          <p:cNvSpPr>
            <a:spLocks noChangeArrowheads="1"/>
          </p:cNvSpPr>
          <p:nvPr/>
        </p:nvSpPr>
        <p:spPr bwMode="auto">
          <a:xfrm>
            <a:off x="8102600"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29</a:t>
            </a:r>
          </a:p>
        </p:txBody>
      </p:sp>
      <p:sp>
        <p:nvSpPr>
          <p:cNvPr id="74772" name="Text Box 34"/>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withEffect">
                                  <p:stCondLst>
                                    <p:cond delay="0"/>
                                  </p:stCondLst>
                                  <p:childTnLst>
                                    <p:set>
                                      <p:cBhvr>
                                        <p:cTn id="6" dur="1" fill="hold">
                                          <p:stCondLst>
                                            <p:cond delay="0"/>
                                          </p:stCondLst>
                                        </p:cTn>
                                        <p:tgtEl>
                                          <p:spTgt spid="444438"/>
                                        </p:tgtEl>
                                        <p:attrNameLst>
                                          <p:attrName>style.visibility</p:attrName>
                                        </p:attrNameLst>
                                      </p:cBhvr>
                                      <p:to>
                                        <p:strVal val="visible"/>
                                      </p:to>
                                    </p:set>
                                    <p:anim calcmode="lin" valueType="num">
                                      <p:cBhvr additive="base">
                                        <p:cTn id="7" dur="5000" fill="hold"/>
                                        <p:tgtEl>
                                          <p:spTgt spid="444438"/>
                                        </p:tgtEl>
                                        <p:attrNameLst>
                                          <p:attrName>ppt_x</p:attrName>
                                        </p:attrNameLst>
                                      </p:cBhvr>
                                      <p:tavLst>
                                        <p:tav tm="0">
                                          <p:val>
                                            <p:strVal val="#ppt_x"/>
                                          </p:val>
                                        </p:tav>
                                        <p:tav tm="100000">
                                          <p:val>
                                            <p:strVal val="#ppt_x"/>
                                          </p:val>
                                        </p:tav>
                                      </p:tavLst>
                                    </p:anim>
                                    <p:anim calcmode="lin" valueType="num">
                                      <p:cBhvr additive="base">
                                        <p:cTn id="8" dur="5000" fill="hold"/>
                                        <p:tgtEl>
                                          <p:spTgt spid="4444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9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403507" name="Rectangle 51"/>
          <p:cNvSpPr>
            <a:spLocks noChangeArrowheads="1"/>
          </p:cNvSpPr>
          <p:nvPr/>
        </p:nvSpPr>
        <p:spPr bwMode="auto">
          <a:xfrm>
            <a:off x="5738813" y="4878388"/>
            <a:ext cx="1615826"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3200" dirty="0">
                <a:solidFill>
                  <a:schemeClr val="folHlink"/>
                </a:solidFill>
                <a:latin typeface="Arial" charset="0"/>
                <a:ea typeface="Arial" charset="0"/>
                <a:cs typeface="Arial" charset="0"/>
              </a:rPr>
              <a:t>١٢ سفر</a:t>
            </a:r>
            <a:endParaRPr lang="en-US" sz="3200" dirty="0">
              <a:solidFill>
                <a:schemeClr val="folHlink"/>
              </a:solidFill>
              <a:latin typeface="Arial" charset="0"/>
              <a:ea typeface="Arial" charset="0"/>
              <a:cs typeface="Arial" charset="0"/>
            </a:endParaRPr>
          </a:p>
        </p:txBody>
      </p:sp>
      <p:sp>
        <p:nvSpPr>
          <p:cNvPr id="403508" name="Rectangle 52"/>
          <p:cNvSpPr>
            <a:spLocks noChangeArrowheads="1"/>
          </p:cNvSpPr>
          <p:nvPr/>
        </p:nvSpPr>
        <p:spPr bwMode="auto">
          <a:xfrm>
            <a:off x="6916738" y="2241550"/>
            <a:ext cx="14250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t>الخروج</a:t>
            </a:r>
            <a:endParaRPr lang="en-US" sz="2800" dirty="0"/>
          </a:p>
        </p:txBody>
      </p:sp>
      <p:sp>
        <p:nvSpPr>
          <p:cNvPr id="403509" name="Rectangle 53"/>
          <p:cNvSpPr>
            <a:spLocks noChangeArrowheads="1"/>
          </p:cNvSpPr>
          <p:nvPr/>
        </p:nvSpPr>
        <p:spPr bwMode="auto">
          <a:xfrm>
            <a:off x="1892300" y="5978525"/>
            <a:ext cx="134972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rPr>
              <a:t>٥</a:t>
            </a:r>
            <a:r>
              <a:rPr lang="en-US" sz="2800" dirty="0">
                <a:solidFill>
                  <a:schemeClr val="folHlink"/>
                </a:solidFill>
              </a:rPr>
              <a:t>  </a:t>
            </a:r>
            <a:r>
              <a:rPr lang="ar-SA" sz="2800" dirty="0">
                <a:solidFill>
                  <a:schemeClr val="folHlink"/>
                </a:solidFill>
                <a:latin typeface="Arial" charset="0"/>
                <a:ea typeface="Arial" charset="0"/>
                <a:cs typeface="Arial" charset="0"/>
              </a:rPr>
              <a:t>خطب</a:t>
            </a:r>
            <a:endParaRPr lang="en-US" sz="2800" dirty="0">
              <a:solidFill>
                <a:schemeClr val="folHlink"/>
              </a:solidFill>
              <a:latin typeface="Arial" charset="0"/>
              <a:ea typeface="Arial" charset="0"/>
              <a:cs typeface="Arial" charset="0"/>
            </a:endParaRPr>
          </a:p>
        </p:txBody>
      </p:sp>
      <p:sp>
        <p:nvSpPr>
          <p:cNvPr id="403510" name="Rectangle 54"/>
          <p:cNvSpPr>
            <a:spLocks noChangeArrowheads="1"/>
          </p:cNvSpPr>
          <p:nvPr/>
        </p:nvSpPr>
        <p:spPr bwMode="auto">
          <a:xfrm>
            <a:off x="3765550" y="1693863"/>
            <a:ext cx="216084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rgbClr val="99CCFF"/>
                </a:solidFill>
                <a:latin typeface="Arial" charset="0"/>
                <a:ea typeface="Arial" charset="0"/>
                <a:cs typeface="Arial" charset="0"/>
              </a:rPr>
              <a:t>انقسام الارض</a:t>
            </a:r>
            <a:endParaRPr lang="en-US" sz="2800" dirty="0">
              <a:solidFill>
                <a:srgbClr val="99CCFF"/>
              </a:solidFill>
              <a:latin typeface="Arial" charset="0"/>
              <a:ea typeface="Arial" charset="0"/>
              <a:cs typeface="Arial" charset="0"/>
            </a:endParaRPr>
          </a:p>
        </p:txBody>
      </p:sp>
      <p:sp>
        <p:nvSpPr>
          <p:cNvPr id="403511" name="Rectangle 55"/>
          <p:cNvSpPr>
            <a:spLocks noChangeArrowheads="1"/>
          </p:cNvSpPr>
          <p:nvPr/>
        </p:nvSpPr>
        <p:spPr bwMode="auto">
          <a:xfrm>
            <a:off x="1471613" y="4167188"/>
            <a:ext cx="985846"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latin typeface="Arial" charset="0"/>
                <a:ea typeface="Arial" charset="0"/>
                <a:cs typeface="Arial" charset="0"/>
              </a:rPr>
              <a:t>قضاة</a:t>
            </a:r>
            <a:endParaRPr lang="en-US" sz="2800" dirty="0">
              <a:solidFill>
                <a:schemeClr val="folHlink"/>
              </a:solidFill>
              <a:latin typeface="Arial" charset="0"/>
              <a:ea typeface="Arial" charset="0"/>
              <a:cs typeface="Arial" charset="0"/>
            </a:endParaRPr>
          </a:p>
        </p:txBody>
      </p:sp>
      <p:sp>
        <p:nvSpPr>
          <p:cNvPr id="403512" name="Rectangle 56"/>
          <p:cNvSpPr>
            <a:spLocks noChangeArrowheads="1"/>
          </p:cNvSpPr>
          <p:nvPr/>
        </p:nvSpPr>
        <p:spPr bwMode="auto">
          <a:xfrm>
            <a:off x="1046163" y="823912"/>
            <a:ext cx="221138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ar-SA" sz="2800" dirty="0">
                <a:solidFill>
                  <a:schemeClr val="folHlink"/>
                </a:solidFill>
                <a:latin typeface="Arial" charset="0"/>
                <a:ea typeface="Arial" charset="0"/>
                <a:cs typeface="Arial" charset="0"/>
              </a:rPr>
              <a:t>الأناجيل</a:t>
            </a:r>
            <a:endParaRPr lang="en-US" sz="2800" dirty="0">
              <a:solidFill>
                <a:schemeClr val="folHlink"/>
              </a:solidFill>
              <a:latin typeface="Arial" charset="0"/>
              <a:ea typeface="Arial" charset="0"/>
              <a:cs typeface="Arial" charset="0"/>
            </a:endParaRPr>
          </a:p>
        </p:txBody>
      </p:sp>
      <p:sp>
        <p:nvSpPr>
          <p:cNvPr id="403514" name="Rectangle 58"/>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403515" name="Rectangle 59"/>
          <p:cNvSpPr>
            <a:spLocks noChangeArrowheads="1"/>
          </p:cNvSpPr>
          <p:nvPr/>
        </p:nvSpPr>
        <p:spPr bwMode="auto">
          <a:xfrm>
            <a:off x="196849" y="354013"/>
            <a:ext cx="1695451"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ar-SA" sz="2800" dirty="0">
                <a:solidFill>
                  <a:srgbClr val="FF3300"/>
                </a:solidFill>
                <a:latin typeface="Arial" charset="0"/>
                <a:ea typeface="Arial" charset="0"/>
                <a:cs typeface="Arial" charset="0"/>
              </a:rPr>
              <a:t>الدعوة</a:t>
            </a:r>
            <a:endParaRPr lang="en-US" sz="2800" dirty="0">
              <a:solidFill>
                <a:srgbClr val="FF3300"/>
              </a:solidFill>
              <a:latin typeface="Arial" charset="0"/>
              <a:ea typeface="Arial" charset="0"/>
              <a:cs typeface="Arial" charset="0"/>
            </a:endParaRPr>
          </a:p>
        </p:txBody>
      </p:sp>
      <p:sp>
        <p:nvSpPr>
          <p:cNvPr id="403516" name="Rectangle 60"/>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403517" name="Rectangle 61"/>
          <p:cNvSpPr>
            <a:spLocks noChangeArrowheads="1"/>
          </p:cNvSpPr>
          <p:nvPr/>
        </p:nvSpPr>
        <p:spPr bwMode="auto">
          <a:xfrm>
            <a:off x="6599475" y="3598863"/>
            <a:ext cx="200214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r" rtl="1">
              <a:defRPr/>
            </a:pPr>
            <a:r>
              <a:rPr lang="ar-SA" sz="2800" dirty="0">
                <a:solidFill>
                  <a:schemeClr val="folHlink"/>
                </a:solidFill>
                <a:latin typeface="Arial" charset="0"/>
                <a:ea typeface="Arial" charset="0"/>
                <a:cs typeface="Arial" charset="0"/>
              </a:rPr>
              <a:t>عبودية</a:t>
            </a:r>
            <a:r>
              <a:rPr lang="en-US" sz="2000" dirty="0">
                <a:solidFill>
                  <a:schemeClr val="folHlink"/>
                </a:solidFill>
              </a:rPr>
              <a:t>         </a:t>
            </a:r>
          </a:p>
        </p:txBody>
      </p:sp>
      <p:sp>
        <p:nvSpPr>
          <p:cNvPr id="403518" name="Rectangle 62"/>
          <p:cNvSpPr>
            <a:spLocks noChangeArrowheads="1"/>
          </p:cNvSpPr>
          <p:nvPr/>
        </p:nvSpPr>
        <p:spPr bwMode="auto">
          <a:xfrm>
            <a:off x="3497263" y="1104900"/>
            <a:ext cx="117660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rgbClr val="00CC00"/>
                </a:solidFill>
                <a:latin typeface="Arial" charset="0"/>
                <a:ea typeface="Arial" charset="0"/>
                <a:cs typeface="Arial" charset="0"/>
              </a:rPr>
              <a:t>سيناء</a:t>
            </a:r>
            <a:endParaRPr lang="en-US" sz="2800" dirty="0">
              <a:solidFill>
                <a:srgbClr val="00CC00"/>
              </a:solidFill>
              <a:latin typeface="Arial" charset="0"/>
              <a:ea typeface="Arial" charset="0"/>
              <a:cs typeface="Arial" charset="0"/>
            </a:endParaRPr>
          </a:p>
        </p:txBody>
      </p:sp>
      <p:sp>
        <p:nvSpPr>
          <p:cNvPr id="403519" name="Rectangle 63"/>
          <p:cNvSpPr>
            <a:spLocks noChangeArrowheads="1"/>
          </p:cNvSpPr>
          <p:nvPr/>
        </p:nvSpPr>
        <p:spPr bwMode="auto">
          <a:xfrm>
            <a:off x="6270625" y="5856288"/>
            <a:ext cx="23304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3  TREKS...</a:t>
            </a:r>
          </a:p>
        </p:txBody>
      </p:sp>
      <p:sp>
        <p:nvSpPr>
          <p:cNvPr id="403520" name="Rectangle 64"/>
          <p:cNvSpPr>
            <a:spLocks noChangeArrowheads="1"/>
          </p:cNvSpPr>
          <p:nvPr/>
        </p:nvSpPr>
        <p:spPr bwMode="auto">
          <a:xfrm>
            <a:off x="2074863" y="3006725"/>
            <a:ext cx="144109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err="1">
                <a:solidFill>
                  <a:srgbClr val="FF3300"/>
                </a:solidFill>
                <a:latin typeface="Arial" charset="0"/>
                <a:ea typeface="Arial" charset="0"/>
                <a:cs typeface="Arial" charset="0"/>
              </a:rPr>
              <a:t>أسرائيل</a:t>
            </a:r>
            <a:endParaRPr lang="en-US" sz="2800" dirty="0">
              <a:solidFill>
                <a:srgbClr val="FF3300"/>
              </a:solidFill>
              <a:latin typeface="Arial" charset="0"/>
              <a:ea typeface="Arial" charset="0"/>
              <a:cs typeface="Arial" charset="0"/>
            </a:endParaRPr>
          </a:p>
        </p:txBody>
      </p:sp>
      <p:sp>
        <p:nvSpPr>
          <p:cNvPr id="403522" name="Rectangle 6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403523" name="Rectangle 67"/>
          <p:cNvSpPr>
            <a:spLocks noChangeArrowheads="1"/>
          </p:cNvSpPr>
          <p:nvPr/>
        </p:nvSpPr>
        <p:spPr bwMode="auto">
          <a:xfrm>
            <a:off x="2263775" y="2111375"/>
            <a:ext cx="788676"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latin typeface="Arial" charset="0"/>
                <a:ea typeface="Arial" charset="0"/>
                <a:cs typeface="Arial" charset="0"/>
              </a:rPr>
              <a:t>٤٣٠</a:t>
            </a:r>
            <a:endParaRPr lang="en-US" sz="2800" dirty="0">
              <a:solidFill>
                <a:schemeClr val="folHlink"/>
              </a:solidFill>
              <a:latin typeface="Arial" charset="0"/>
              <a:ea typeface="Arial" charset="0"/>
              <a:cs typeface="Arial" charset="0"/>
            </a:endParaRPr>
          </a:p>
        </p:txBody>
      </p:sp>
      <p:sp>
        <p:nvSpPr>
          <p:cNvPr id="403524" name="Rectangle 6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403525" name="Rectangle 6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403526" name="Rectangle 70"/>
          <p:cNvSpPr>
            <a:spLocks noChangeArrowheads="1"/>
          </p:cNvSpPr>
          <p:nvPr/>
        </p:nvSpPr>
        <p:spPr bwMode="auto">
          <a:xfrm>
            <a:off x="3930650" y="3673475"/>
            <a:ext cx="1804980"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latin typeface="Arial" charset="0"/>
                <a:ea typeface="Arial" charset="0"/>
                <a:cs typeface="Arial" charset="0"/>
              </a:rPr>
              <a:t>أعمال الرسل</a:t>
            </a:r>
            <a:endParaRPr lang="en-US" sz="2800" dirty="0">
              <a:solidFill>
                <a:schemeClr val="folHlink"/>
              </a:solidFill>
              <a:latin typeface="Arial" charset="0"/>
              <a:ea typeface="Arial" charset="0"/>
              <a:cs typeface="Arial" charset="0"/>
            </a:endParaRPr>
          </a:p>
        </p:txBody>
      </p:sp>
      <p:sp>
        <p:nvSpPr>
          <p:cNvPr id="403527" name="Rectangle 71"/>
          <p:cNvSpPr>
            <a:spLocks noChangeArrowheads="1"/>
          </p:cNvSpPr>
          <p:nvPr/>
        </p:nvSpPr>
        <p:spPr bwMode="auto">
          <a:xfrm>
            <a:off x="7196138" y="1047750"/>
            <a:ext cx="1372169"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rgbClr val="FF3300"/>
                </a:solidFill>
                <a:latin typeface="Arial" charset="0"/>
                <a:ea typeface="Arial" charset="0"/>
                <a:cs typeface="Arial" charset="0"/>
              </a:rPr>
              <a:t>الرسائل</a:t>
            </a:r>
            <a:endParaRPr lang="en-US" sz="2800" dirty="0">
              <a:solidFill>
                <a:srgbClr val="FF3300"/>
              </a:solidFill>
              <a:latin typeface="Arial" charset="0"/>
              <a:ea typeface="Arial" charset="0"/>
              <a:cs typeface="Arial" charset="0"/>
            </a:endParaRPr>
          </a:p>
        </p:txBody>
      </p:sp>
      <p:sp>
        <p:nvSpPr>
          <p:cNvPr id="403529" name="Rectangle 73"/>
          <p:cNvSpPr>
            <a:spLocks noChangeArrowheads="1"/>
          </p:cNvSpPr>
          <p:nvPr/>
        </p:nvSpPr>
        <p:spPr bwMode="auto">
          <a:xfrm>
            <a:off x="6768731" y="217488"/>
            <a:ext cx="1344918" cy="4591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r" rtl="1">
              <a:defRPr/>
            </a:pPr>
            <a:r>
              <a:rPr lang="ar-SA" sz="2400" dirty="0">
                <a:solidFill>
                  <a:srgbClr val="00CC00"/>
                </a:solidFill>
                <a:latin typeface="Arial" charset="0"/>
                <a:ea typeface="Arial" charset="0"/>
                <a:cs typeface="Arial" charset="0"/>
              </a:rPr>
              <a:t>قادش </a:t>
            </a:r>
            <a:r>
              <a:rPr lang="ar-SA" sz="2400" dirty="0" err="1">
                <a:solidFill>
                  <a:srgbClr val="00CC00"/>
                </a:solidFill>
                <a:latin typeface="Arial" charset="0"/>
                <a:ea typeface="Arial" charset="0"/>
                <a:cs typeface="Arial" charset="0"/>
              </a:rPr>
              <a:t>برنيع</a:t>
            </a:r>
            <a:endParaRPr lang="en-US" sz="2400" dirty="0">
              <a:solidFill>
                <a:srgbClr val="00CC00"/>
              </a:solidFill>
              <a:latin typeface="Arial" charset="0"/>
              <a:ea typeface="Arial" charset="0"/>
              <a:cs typeface="Arial" charset="0"/>
            </a:endParaRPr>
          </a:p>
        </p:txBody>
      </p:sp>
      <p:sp>
        <p:nvSpPr>
          <p:cNvPr id="403530" name="Rectangle 74"/>
          <p:cNvSpPr>
            <a:spLocks noChangeArrowheads="1"/>
          </p:cNvSpPr>
          <p:nvPr/>
        </p:nvSpPr>
        <p:spPr bwMode="auto">
          <a:xfrm>
            <a:off x="4673600" y="4322763"/>
            <a:ext cx="788676"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latin typeface="Arial" charset="0"/>
                <a:ea typeface="Arial" charset="0"/>
                <a:cs typeface="Arial" charset="0"/>
              </a:rPr>
              <a:t>٣٥٠</a:t>
            </a:r>
            <a:endParaRPr lang="en-US" sz="2800" dirty="0">
              <a:latin typeface="Arial" charset="0"/>
              <a:ea typeface="Arial" charset="0"/>
              <a:cs typeface="Arial" charset="0"/>
            </a:endParaRPr>
          </a:p>
        </p:txBody>
      </p:sp>
      <p:sp>
        <p:nvSpPr>
          <p:cNvPr id="403531" name="Rectangle 75"/>
          <p:cNvSpPr>
            <a:spLocks noChangeArrowheads="1"/>
          </p:cNvSpPr>
          <p:nvPr/>
        </p:nvSpPr>
        <p:spPr bwMode="auto">
          <a:xfrm>
            <a:off x="5605463" y="4165600"/>
            <a:ext cx="1056378"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dirty="0">
                <a:solidFill>
                  <a:srgbClr val="00CC00"/>
                </a:solidFill>
              </a:rPr>
              <a:t> </a:t>
            </a:r>
            <a:r>
              <a:rPr lang="ar-SA" sz="2800" dirty="0">
                <a:solidFill>
                  <a:srgbClr val="00CC00"/>
                </a:solidFill>
                <a:latin typeface="Arial" charset="0"/>
                <a:ea typeface="Arial" charset="0"/>
                <a:cs typeface="Arial" charset="0"/>
              </a:rPr>
              <a:t>يهوذا</a:t>
            </a:r>
            <a:endParaRPr lang="en-US" sz="2800" dirty="0">
              <a:solidFill>
                <a:srgbClr val="00CC00"/>
              </a:solidFill>
              <a:latin typeface="Arial" charset="0"/>
              <a:ea typeface="Arial" charset="0"/>
              <a:cs typeface="Arial" charset="0"/>
            </a:endParaRPr>
          </a:p>
        </p:txBody>
      </p:sp>
      <p:sp>
        <p:nvSpPr>
          <p:cNvPr id="403532" name="Rectangle 76"/>
          <p:cNvSpPr>
            <a:spLocks noChangeArrowheads="1"/>
          </p:cNvSpPr>
          <p:nvPr/>
        </p:nvSpPr>
        <p:spPr bwMode="auto">
          <a:xfrm>
            <a:off x="3702050" y="2473325"/>
            <a:ext cx="132568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latin typeface="Arial" charset="0"/>
                <a:ea typeface="Arial" charset="0"/>
                <a:cs typeface="Arial" charset="0"/>
              </a:rPr>
              <a:t>٧٠ سنة</a:t>
            </a:r>
            <a:endParaRPr lang="en-US" sz="2800" dirty="0">
              <a:solidFill>
                <a:schemeClr val="folHlink"/>
              </a:solidFill>
              <a:latin typeface="Arial" charset="0"/>
              <a:ea typeface="Arial" charset="0"/>
              <a:cs typeface="Arial" charset="0"/>
            </a:endParaRPr>
          </a:p>
        </p:txBody>
      </p:sp>
      <p:sp>
        <p:nvSpPr>
          <p:cNvPr id="403533" name="Rectangle 77"/>
          <p:cNvSpPr>
            <a:spLocks noChangeArrowheads="1"/>
          </p:cNvSpPr>
          <p:nvPr/>
        </p:nvSpPr>
        <p:spPr bwMode="auto">
          <a:xfrm>
            <a:off x="366713" y="2363788"/>
            <a:ext cx="1487586"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latin typeface="Arial" charset="0"/>
                <a:ea typeface="Arial" charset="0"/>
                <a:cs typeface="Arial" charset="0"/>
              </a:rPr>
              <a:t>الكنيسة</a:t>
            </a:r>
            <a:endParaRPr lang="en-US" sz="2800" i="1" dirty="0">
              <a:latin typeface="Arial" charset="0"/>
              <a:ea typeface="Arial" charset="0"/>
              <a:cs typeface="Arial" charset="0"/>
            </a:endParaRPr>
          </a:p>
        </p:txBody>
      </p:sp>
      <p:sp>
        <p:nvSpPr>
          <p:cNvPr id="403535" name="Rectangle 79"/>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L - S - B</a:t>
            </a:r>
          </a:p>
        </p:txBody>
      </p:sp>
      <p:sp>
        <p:nvSpPr>
          <p:cNvPr id="403536" name="Rectangle 80"/>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40</a:t>
            </a:r>
          </a:p>
        </p:txBody>
      </p:sp>
      <p:sp>
        <p:nvSpPr>
          <p:cNvPr id="403537" name="Rectangle 81"/>
          <p:cNvSpPr>
            <a:spLocks noChangeArrowheads="1"/>
          </p:cNvSpPr>
          <p:nvPr/>
        </p:nvSpPr>
        <p:spPr bwMode="auto">
          <a:xfrm>
            <a:off x="561975" y="1557338"/>
            <a:ext cx="932947"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chemeClr val="folHlink"/>
                </a:solidFill>
                <a:latin typeface="Arial" charset="0"/>
                <a:ea typeface="Arial" charset="0"/>
                <a:cs typeface="Arial" charset="0"/>
              </a:rPr>
              <a:t>أريحا</a:t>
            </a:r>
            <a:endParaRPr lang="en-US" sz="2800" dirty="0">
              <a:solidFill>
                <a:schemeClr val="folHlink"/>
              </a:solidFill>
              <a:latin typeface="Arial" charset="0"/>
              <a:ea typeface="Arial" charset="0"/>
              <a:cs typeface="Arial" charset="0"/>
            </a:endParaRPr>
          </a:p>
        </p:txBody>
      </p:sp>
      <p:sp>
        <p:nvSpPr>
          <p:cNvPr id="403538" name="Rectangle 82"/>
          <p:cNvSpPr>
            <a:spLocks noChangeArrowheads="1"/>
          </p:cNvSpPr>
          <p:nvPr/>
        </p:nvSpPr>
        <p:spPr bwMode="auto">
          <a:xfrm>
            <a:off x="203581" y="4889500"/>
            <a:ext cx="84638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lgn="r" rtl="1">
              <a:defRPr/>
            </a:pPr>
            <a:r>
              <a:rPr lang="ar-SA" sz="2800" dirty="0">
                <a:solidFill>
                  <a:srgbClr val="FF3300"/>
                </a:solidFill>
                <a:latin typeface="Arial" charset="0"/>
                <a:ea typeface="Arial" charset="0"/>
                <a:cs typeface="Arial" charset="0"/>
              </a:rPr>
              <a:t>الرؤيا</a:t>
            </a:r>
            <a:endParaRPr lang="en-US" sz="2800" dirty="0">
              <a:solidFill>
                <a:srgbClr val="FF3300"/>
              </a:solidFill>
              <a:latin typeface="Arial" charset="0"/>
              <a:ea typeface="Arial" charset="0"/>
              <a:cs typeface="Arial" charset="0"/>
            </a:endParaRPr>
          </a:p>
        </p:txBody>
      </p:sp>
      <p:sp>
        <p:nvSpPr>
          <p:cNvPr id="403539" name="Rectangle 83"/>
          <p:cNvSpPr>
            <a:spLocks noChangeArrowheads="1"/>
          </p:cNvSpPr>
          <p:nvPr/>
        </p:nvSpPr>
        <p:spPr bwMode="auto">
          <a:xfrm>
            <a:off x="6042025" y="2876550"/>
            <a:ext cx="140583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2800" dirty="0">
                <a:solidFill>
                  <a:srgbClr val="FF3300"/>
                </a:solidFill>
                <a:latin typeface="Arial" charset="0"/>
                <a:ea typeface="Arial" charset="0"/>
                <a:cs typeface="Arial" charset="0"/>
              </a:rPr>
              <a:t>الأنبياء</a:t>
            </a:r>
            <a:endParaRPr lang="en-US" sz="2800" dirty="0">
              <a:solidFill>
                <a:srgbClr val="FF3300"/>
              </a:solidFill>
              <a:latin typeface="Arial" charset="0"/>
              <a:ea typeface="Arial" charset="0"/>
              <a:cs typeface="Arial" charset="0"/>
            </a:endParaRPr>
          </a:p>
        </p:txBody>
      </p:sp>
      <p:sp>
        <p:nvSpPr>
          <p:cNvPr id="76831" name="Text Box 87"/>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3549" name="Rectangle 9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30</a:t>
            </a:r>
          </a:p>
        </p:txBody>
      </p:sp>
      <p:sp>
        <p:nvSpPr>
          <p:cNvPr id="76833" name="Text Box 9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03552" name="Rectangle 9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403515"/>
                                        </p:tgtEl>
                                        <p:attrNameLst>
                                          <p:attrName>style.visibility</p:attrName>
                                        </p:attrNameLst>
                                      </p:cBhvr>
                                      <p:to>
                                        <p:strVal val="visible"/>
                                      </p:to>
                                    </p:set>
                                    <p:anim calcmode="lin" valueType="num">
                                      <p:cBhvr>
                                        <p:cTn id="7" dur="500" fill="hold"/>
                                        <p:tgtEl>
                                          <p:spTgt spid="403515"/>
                                        </p:tgtEl>
                                        <p:attrNameLst>
                                          <p:attrName>ppt_w</p:attrName>
                                        </p:attrNameLst>
                                      </p:cBhvr>
                                      <p:tavLst>
                                        <p:tav tm="0">
                                          <p:val>
                                            <p:fltVal val="0"/>
                                          </p:val>
                                        </p:tav>
                                        <p:tav tm="100000">
                                          <p:val>
                                            <p:strVal val="#ppt_w"/>
                                          </p:val>
                                        </p:tav>
                                      </p:tavLst>
                                    </p:anim>
                                    <p:anim calcmode="lin" valueType="num">
                                      <p:cBhvr>
                                        <p:cTn id="8" dur="500" fill="hold"/>
                                        <p:tgtEl>
                                          <p:spTgt spid="403515"/>
                                        </p:tgtEl>
                                        <p:attrNameLst>
                                          <p:attrName>ppt_h</p:attrName>
                                        </p:attrNameLst>
                                      </p:cBhvr>
                                      <p:tavLst>
                                        <p:tav tm="0">
                                          <p:val>
                                            <p:fltVal val="0"/>
                                          </p:val>
                                        </p:tav>
                                        <p:tav tm="100000">
                                          <p:val>
                                            <p:strVal val="#ppt_h"/>
                                          </p:val>
                                        </p:tav>
                                      </p:tavLst>
                                    </p:anim>
                                    <p:anim calcmode="lin" valueType="num">
                                      <p:cBhvr>
                                        <p:cTn id="9" dur="500" fill="hold"/>
                                        <p:tgtEl>
                                          <p:spTgt spid="403515"/>
                                        </p:tgtEl>
                                        <p:attrNameLst>
                                          <p:attrName>ppt_x</p:attrName>
                                        </p:attrNameLst>
                                      </p:cBhvr>
                                      <p:tavLst>
                                        <p:tav tm="0">
                                          <p:val>
                                            <p:fltVal val="0.5"/>
                                          </p:val>
                                        </p:tav>
                                        <p:tav tm="100000">
                                          <p:val>
                                            <p:strVal val="#ppt_x"/>
                                          </p:val>
                                        </p:tav>
                                      </p:tavLst>
                                    </p:anim>
                                    <p:anim calcmode="lin" valueType="num">
                                      <p:cBhvr>
                                        <p:cTn id="10" dur="500" fill="hold"/>
                                        <p:tgtEl>
                                          <p:spTgt spid="4035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403535"/>
                                        </p:tgtEl>
                                        <p:attrNameLst>
                                          <p:attrName>style.visibility</p:attrName>
                                        </p:attrNameLst>
                                      </p:cBhvr>
                                      <p:to>
                                        <p:strVal val="visible"/>
                                      </p:to>
                                    </p:set>
                                    <p:anim calcmode="lin" valueType="num">
                                      <p:cBhvr>
                                        <p:cTn id="14" dur="500" fill="hold"/>
                                        <p:tgtEl>
                                          <p:spTgt spid="403535"/>
                                        </p:tgtEl>
                                        <p:attrNameLst>
                                          <p:attrName>ppt_w</p:attrName>
                                        </p:attrNameLst>
                                      </p:cBhvr>
                                      <p:tavLst>
                                        <p:tav tm="0">
                                          <p:val>
                                            <p:fltVal val="0"/>
                                          </p:val>
                                        </p:tav>
                                        <p:tav tm="100000">
                                          <p:val>
                                            <p:strVal val="#ppt_w"/>
                                          </p:val>
                                        </p:tav>
                                      </p:tavLst>
                                    </p:anim>
                                    <p:anim calcmode="lin" valueType="num">
                                      <p:cBhvr>
                                        <p:cTn id="15" dur="500" fill="hold"/>
                                        <p:tgtEl>
                                          <p:spTgt spid="403535"/>
                                        </p:tgtEl>
                                        <p:attrNameLst>
                                          <p:attrName>ppt_h</p:attrName>
                                        </p:attrNameLst>
                                      </p:cBhvr>
                                      <p:tavLst>
                                        <p:tav tm="0">
                                          <p:val>
                                            <p:fltVal val="0"/>
                                          </p:val>
                                        </p:tav>
                                        <p:tav tm="100000">
                                          <p:val>
                                            <p:strVal val="#ppt_h"/>
                                          </p:val>
                                        </p:tav>
                                      </p:tavLst>
                                    </p:anim>
                                    <p:anim calcmode="lin" valueType="num">
                                      <p:cBhvr>
                                        <p:cTn id="16" dur="500" fill="hold"/>
                                        <p:tgtEl>
                                          <p:spTgt spid="403535"/>
                                        </p:tgtEl>
                                        <p:attrNameLst>
                                          <p:attrName>ppt_x</p:attrName>
                                        </p:attrNameLst>
                                      </p:cBhvr>
                                      <p:tavLst>
                                        <p:tav tm="0">
                                          <p:val>
                                            <p:fltVal val="0.5"/>
                                          </p:val>
                                        </p:tav>
                                        <p:tav tm="100000">
                                          <p:val>
                                            <p:strVal val="#ppt_x"/>
                                          </p:val>
                                        </p:tav>
                                      </p:tavLst>
                                    </p:anim>
                                    <p:anim calcmode="lin" valueType="num">
                                      <p:cBhvr>
                                        <p:cTn id="17" dur="500" fill="hold"/>
                                        <p:tgtEl>
                                          <p:spTgt spid="403535"/>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403516"/>
                                        </p:tgtEl>
                                        <p:attrNameLst>
                                          <p:attrName>style.visibility</p:attrName>
                                        </p:attrNameLst>
                                      </p:cBhvr>
                                      <p:to>
                                        <p:strVal val="visible"/>
                                      </p:to>
                                    </p:set>
                                    <p:anim calcmode="lin" valueType="num">
                                      <p:cBhvr>
                                        <p:cTn id="21" dur="500" fill="hold"/>
                                        <p:tgtEl>
                                          <p:spTgt spid="403516"/>
                                        </p:tgtEl>
                                        <p:attrNameLst>
                                          <p:attrName>ppt_w</p:attrName>
                                        </p:attrNameLst>
                                      </p:cBhvr>
                                      <p:tavLst>
                                        <p:tav tm="0">
                                          <p:val>
                                            <p:fltVal val="0"/>
                                          </p:val>
                                        </p:tav>
                                        <p:tav tm="100000">
                                          <p:val>
                                            <p:strVal val="#ppt_w"/>
                                          </p:val>
                                        </p:tav>
                                      </p:tavLst>
                                    </p:anim>
                                    <p:anim calcmode="lin" valueType="num">
                                      <p:cBhvr>
                                        <p:cTn id="22" dur="500" fill="hold"/>
                                        <p:tgtEl>
                                          <p:spTgt spid="403516"/>
                                        </p:tgtEl>
                                        <p:attrNameLst>
                                          <p:attrName>ppt_h</p:attrName>
                                        </p:attrNameLst>
                                      </p:cBhvr>
                                      <p:tavLst>
                                        <p:tav tm="0">
                                          <p:val>
                                            <p:fltVal val="0"/>
                                          </p:val>
                                        </p:tav>
                                        <p:tav tm="100000">
                                          <p:val>
                                            <p:strVal val="#ppt_h"/>
                                          </p:val>
                                        </p:tav>
                                      </p:tavLst>
                                    </p:anim>
                                    <p:anim calcmode="lin" valueType="num">
                                      <p:cBhvr>
                                        <p:cTn id="23" dur="500" fill="hold"/>
                                        <p:tgtEl>
                                          <p:spTgt spid="403516"/>
                                        </p:tgtEl>
                                        <p:attrNameLst>
                                          <p:attrName>ppt_x</p:attrName>
                                        </p:attrNameLst>
                                      </p:cBhvr>
                                      <p:tavLst>
                                        <p:tav tm="0">
                                          <p:val>
                                            <p:fltVal val="0.5"/>
                                          </p:val>
                                        </p:tav>
                                        <p:tav tm="100000">
                                          <p:val>
                                            <p:strVal val="#ppt_x"/>
                                          </p:val>
                                        </p:tav>
                                      </p:tavLst>
                                    </p:anim>
                                    <p:anim calcmode="lin" valueType="num">
                                      <p:cBhvr>
                                        <p:cTn id="24" dur="500" fill="hold"/>
                                        <p:tgtEl>
                                          <p:spTgt spid="40351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403507"/>
                                        </p:tgtEl>
                                        <p:attrNameLst>
                                          <p:attrName>style.visibility</p:attrName>
                                        </p:attrNameLst>
                                      </p:cBhvr>
                                      <p:to>
                                        <p:strVal val="visible"/>
                                      </p:to>
                                    </p:set>
                                    <p:anim calcmode="lin" valueType="num">
                                      <p:cBhvr>
                                        <p:cTn id="28" dur="500" fill="hold"/>
                                        <p:tgtEl>
                                          <p:spTgt spid="403507"/>
                                        </p:tgtEl>
                                        <p:attrNameLst>
                                          <p:attrName>ppt_w</p:attrName>
                                        </p:attrNameLst>
                                      </p:cBhvr>
                                      <p:tavLst>
                                        <p:tav tm="0">
                                          <p:val>
                                            <p:fltVal val="0"/>
                                          </p:val>
                                        </p:tav>
                                        <p:tav tm="100000">
                                          <p:val>
                                            <p:strVal val="#ppt_w"/>
                                          </p:val>
                                        </p:tav>
                                      </p:tavLst>
                                    </p:anim>
                                    <p:anim calcmode="lin" valueType="num">
                                      <p:cBhvr>
                                        <p:cTn id="29" dur="500" fill="hold"/>
                                        <p:tgtEl>
                                          <p:spTgt spid="403507"/>
                                        </p:tgtEl>
                                        <p:attrNameLst>
                                          <p:attrName>ppt_h</p:attrName>
                                        </p:attrNameLst>
                                      </p:cBhvr>
                                      <p:tavLst>
                                        <p:tav tm="0">
                                          <p:val>
                                            <p:fltVal val="0"/>
                                          </p:val>
                                        </p:tav>
                                        <p:tav tm="100000">
                                          <p:val>
                                            <p:strVal val="#ppt_h"/>
                                          </p:val>
                                        </p:tav>
                                      </p:tavLst>
                                    </p:anim>
                                    <p:anim calcmode="lin" valueType="num">
                                      <p:cBhvr>
                                        <p:cTn id="30" dur="500" fill="hold"/>
                                        <p:tgtEl>
                                          <p:spTgt spid="403507"/>
                                        </p:tgtEl>
                                        <p:attrNameLst>
                                          <p:attrName>ppt_x</p:attrName>
                                        </p:attrNameLst>
                                      </p:cBhvr>
                                      <p:tavLst>
                                        <p:tav tm="0">
                                          <p:val>
                                            <p:fltVal val="0.5"/>
                                          </p:val>
                                        </p:tav>
                                        <p:tav tm="100000">
                                          <p:val>
                                            <p:strVal val="#ppt_x"/>
                                          </p:val>
                                        </p:tav>
                                      </p:tavLst>
                                    </p:anim>
                                    <p:anim calcmode="lin" valueType="num">
                                      <p:cBhvr>
                                        <p:cTn id="31" dur="500" fill="hold"/>
                                        <p:tgtEl>
                                          <p:spTgt spid="403507"/>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403517"/>
                                        </p:tgtEl>
                                        <p:attrNameLst>
                                          <p:attrName>style.visibility</p:attrName>
                                        </p:attrNameLst>
                                      </p:cBhvr>
                                      <p:to>
                                        <p:strVal val="visible"/>
                                      </p:to>
                                    </p:set>
                                    <p:anim calcmode="lin" valueType="num">
                                      <p:cBhvr>
                                        <p:cTn id="35" dur="500" fill="hold"/>
                                        <p:tgtEl>
                                          <p:spTgt spid="403517"/>
                                        </p:tgtEl>
                                        <p:attrNameLst>
                                          <p:attrName>ppt_w</p:attrName>
                                        </p:attrNameLst>
                                      </p:cBhvr>
                                      <p:tavLst>
                                        <p:tav tm="0">
                                          <p:val>
                                            <p:fltVal val="0"/>
                                          </p:val>
                                        </p:tav>
                                        <p:tav tm="100000">
                                          <p:val>
                                            <p:strVal val="#ppt_w"/>
                                          </p:val>
                                        </p:tav>
                                      </p:tavLst>
                                    </p:anim>
                                    <p:anim calcmode="lin" valueType="num">
                                      <p:cBhvr>
                                        <p:cTn id="36" dur="500" fill="hold"/>
                                        <p:tgtEl>
                                          <p:spTgt spid="403517"/>
                                        </p:tgtEl>
                                        <p:attrNameLst>
                                          <p:attrName>ppt_h</p:attrName>
                                        </p:attrNameLst>
                                      </p:cBhvr>
                                      <p:tavLst>
                                        <p:tav tm="0">
                                          <p:val>
                                            <p:fltVal val="0"/>
                                          </p:val>
                                        </p:tav>
                                        <p:tav tm="100000">
                                          <p:val>
                                            <p:strVal val="#ppt_h"/>
                                          </p:val>
                                        </p:tav>
                                      </p:tavLst>
                                    </p:anim>
                                    <p:anim calcmode="lin" valueType="num">
                                      <p:cBhvr>
                                        <p:cTn id="37" dur="500" fill="hold"/>
                                        <p:tgtEl>
                                          <p:spTgt spid="403517"/>
                                        </p:tgtEl>
                                        <p:attrNameLst>
                                          <p:attrName>ppt_x</p:attrName>
                                        </p:attrNameLst>
                                      </p:cBhvr>
                                      <p:tavLst>
                                        <p:tav tm="0">
                                          <p:val>
                                            <p:fltVal val="0.5"/>
                                          </p:val>
                                        </p:tav>
                                        <p:tav tm="100000">
                                          <p:val>
                                            <p:strVal val="#ppt_x"/>
                                          </p:val>
                                        </p:tav>
                                      </p:tavLst>
                                    </p:anim>
                                    <p:anim calcmode="lin" valueType="num">
                                      <p:cBhvr>
                                        <p:cTn id="38" dur="500" fill="hold"/>
                                        <p:tgtEl>
                                          <p:spTgt spid="403517"/>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403508"/>
                                        </p:tgtEl>
                                        <p:attrNameLst>
                                          <p:attrName>style.visibility</p:attrName>
                                        </p:attrNameLst>
                                      </p:cBhvr>
                                      <p:to>
                                        <p:strVal val="visible"/>
                                      </p:to>
                                    </p:set>
                                    <p:anim calcmode="lin" valueType="num">
                                      <p:cBhvr>
                                        <p:cTn id="42" dur="500" fill="hold"/>
                                        <p:tgtEl>
                                          <p:spTgt spid="403508"/>
                                        </p:tgtEl>
                                        <p:attrNameLst>
                                          <p:attrName>ppt_w</p:attrName>
                                        </p:attrNameLst>
                                      </p:cBhvr>
                                      <p:tavLst>
                                        <p:tav tm="0">
                                          <p:val>
                                            <p:fltVal val="0"/>
                                          </p:val>
                                        </p:tav>
                                        <p:tav tm="100000">
                                          <p:val>
                                            <p:strVal val="#ppt_w"/>
                                          </p:val>
                                        </p:tav>
                                      </p:tavLst>
                                    </p:anim>
                                    <p:anim calcmode="lin" valueType="num">
                                      <p:cBhvr>
                                        <p:cTn id="43" dur="500" fill="hold"/>
                                        <p:tgtEl>
                                          <p:spTgt spid="403508"/>
                                        </p:tgtEl>
                                        <p:attrNameLst>
                                          <p:attrName>ppt_h</p:attrName>
                                        </p:attrNameLst>
                                      </p:cBhvr>
                                      <p:tavLst>
                                        <p:tav tm="0">
                                          <p:val>
                                            <p:fltVal val="0"/>
                                          </p:val>
                                        </p:tav>
                                        <p:tav tm="100000">
                                          <p:val>
                                            <p:strVal val="#ppt_h"/>
                                          </p:val>
                                        </p:tav>
                                      </p:tavLst>
                                    </p:anim>
                                    <p:anim calcmode="lin" valueType="num">
                                      <p:cBhvr>
                                        <p:cTn id="44" dur="500" fill="hold"/>
                                        <p:tgtEl>
                                          <p:spTgt spid="403508"/>
                                        </p:tgtEl>
                                        <p:attrNameLst>
                                          <p:attrName>ppt_x</p:attrName>
                                        </p:attrNameLst>
                                      </p:cBhvr>
                                      <p:tavLst>
                                        <p:tav tm="0">
                                          <p:val>
                                            <p:fltVal val="0.5"/>
                                          </p:val>
                                        </p:tav>
                                        <p:tav tm="100000">
                                          <p:val>
                                            <p:strVal val="#ppt_x"/>
                                          </p:val>
                                        </p:tav>
                                      </p:tavLst>
                                    </p:anim>
                                    <p:anim calcmode="lin" valueType="num">
                                      <p:cBhvr>
                                        <p:cTn id="45" dur="500" fill="hold"/>
                                        <p:tgtEl>
                                          <p:spTgt spid="40350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403518"/>
                                        </p:tgtEl>
                                        <p:attrNameLst>
                                          <p:attrName>style.visibility</p:attrName>
                                        </p:attrNameLst>
                                      </p:cBhvr>
                                      <p:to>
                                        <p:strVal val="visible"/>
                                      </p:to>
                                    </p:set>
                                    <p:anim calcmode="lin" valueType="num">
                                      <p:cBhvr>
                                        <p:cTn id="49" dur="500" fill="hold"/>
                                        <p:tgtEl>
                                          <p:spTgt spid="403518"/>
                                        </p:tgtEl>
                                        <p:attrNameLst>
                                          <p:attrName>ppt_w</p:attrName>
                                        </p:attrNameLst>
                                      </p:cBhvr>
                                      <p:tavLst>
                                        <p:tav tm="0">
                                          <p:val>
                                            <p:fltVal val="0"/>
                                          </p:val>
                                        </p:tav>
                                        <p:tav tm="100000">
                                          <p:val>
                                            <p:strVal val="#ppt_w"/>
                                          </p:val>
                                        </p:tav>
                                      </p:tavLst>
                                    </p:anim>
                                    <p:anim calcmode="lin" valueType="num">
                                      <p:cBhvr>
                                        <p:cTn id="50" dur="500" fill="hold"/>
                                        <p:tgtEl>
                                          <p:spTgt spid="403518"/>
                                        </p:tgtEl>
                                        <p:attrNameLst>
                                          <p:attrName>ppt_h</p:attrName>
                                        </p:attrNameLst>
                                      </p:cBhvr>
                                      <p:tavLst>
                                        <p:tav tm="0">
                                          <p:val>
                                            <p:fltVal val="0"/>
                                          </p:val>
                                        </p:tav>
                                        <p:tav tm="100000">
                                          <p:val>
                                            <p:strVal val="#ppt_h"/>
                                          </p:val>
                                        </p:tav>
                                      </p:tavLst>
                                    </p:anim>
                                    <p:anim calcmode="lin" valueType="num">
                                      <p:cBhvr>
                                        <p:cTn id="51" dur="500" fill="hold"/>
                                        <p:tgtEl>
                                          <p:spTgt spid="403518"/>
                                        </p:tgtEl>
                                        <p:attrNameLst>
                                          <p:attrName>ppt_x</p:attrName>
                                        </p:attrNameLst>
                                      </p:cBhvr>
                                      <p:tavLst>
                                        <p:tav tm="0">
                                          <p:val>
                                            <p:fltVal val="0.5"/>
                                          </p:val>
                                        </p:tav>
                                        <p:tav tm="100000">
                                          <p:val>
                                            <p:strVal val="#ppt_x"/>
                                          </p:val>
                                        </p:tav>
                                      </p:tavLst>
                                    </p:anim>
                                    <p:anim calcmode="lin" valueType="num">
                                      <p:cBhvr>
                                        <p:cTn id="52" dur="500" fill="hold"/>
                                        <p:tgtEl>
                                          <p:spTgt spid="403518"/>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403514"/>
                                        </p:tgtEl>
                                        <p:attrNameLst>
                                          <p:attrName>style.visibility</p:attrName>
                                        </p:attrNameLst>
                                      </p:cBhvr>
                                      <p:to>
                                        <p:strVal val="visible"/>
                                      </p:to>
                                    </p:set>
                                    <p:anim calcmode="lin" valueType="num">
                                      <p:cBhvr>
                                        <p:cTn id="56" dur="500" fill="hold"/>
                                        <p:tgtEl>
                                          <p:spTgt spid="403514"/>
                                        </p:tgtEl>
                                        <p:attrNameLst>
                                          <p:attrName>ppt_w</p:attrName>
                                        </p:attrNameLst>
                                      </p:cBhvr>
                                      <p:tavLst>
                                        <p:tav tm="0">
                                          <p:val>
                                            <p:fltVal val="0"/>
                                          </p:val>
                                        </p:tav>
                                        <p:tav tm="100000">
                                          <p:val>
                                            <p:strVal val="#ppt_w"/>
                                          </p:val>
                                        </p:tav>
                                      </p:tavLst>
                                    </p:anim>
                                    <p:anim calcmode="lin" valueType="num">
                                      <p:cBhvr>
                                        <p:cTn id="57" dur="500" fill="hold"/>
                                        <p:tgtEl>
                                          <p:spTgt spid="403514"/>
                                        </p:tgtEl>
                                        <p:attrNameLst>
                                          <p:attrName>ppt_h</p:attrName>
                                        </p:attrNameLst>
                                      </p:cBhvr>
                                      <p:tavLst>
                                        <p:tav tm="0">
                                          <p:val>
                                            <p:fltVal val="0"/>
                                          </p:val>
                                        </p:tav>
                                        <p:tav tm="100000">
                                          <p:val>
                                            <p:strVal val="#ppt_h"/>
                                          </p:val>
                                        </p:tav>
                                      </p:tavLst>
                                    </p:anim>
                                    <p:anim calcmode="lin" valueType="num">
                                      <p:cBhvr>
                                        <p:cTn id="58" dur="500" fill="hold"/>
                                        <p:tgtEl>
                                          <p:spTgt spid="403514"/>
                                        </p:tgtEl>
                                        <p:attrNameLst>
                                          <p:attrName>ppt_x</p:attrName>
                                        </p:attrNameLst>
                                      </p:cBhvr>
                                      <p:tavLst>
                                        <p:tav tm="0">
                                          <p:val>
                                            <p:fltVal val="0.5"/>
                                          </p:val>
                                        </p:tav>
                                        <p:tav tm="100000">
                                          <p:val>
                                            <p:strVal val="#ppt_x"/>
                                          </p:val>
                                        </p:tav>
                                      </p:tavLst>
                                    </p:anim>
                                    <p:anim calcmode="lin" valueType="num">
                                      <p:cBhvr>
                                        <p:cTn id="59" dur="500" fill="hold"/>
                                        <p:tgtEl>
                                          <p:spTgt spid="40351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403536"/>
                                        </p:tgtEl>
                                        <p:attrNameLst>
                                          <p:attrName>style.visibility</p:attrName>
                                        </p:attrNameLst>
                                      </p:cBhvr>
                                      <p:to>
                                        <p:strVal val="visible"/>
                                      </p:to>
                                    </p:set>
                                    <p:anim calcmode="lin" valueType="num">
                                      <p:cBhvr>
                                        <p:cTn id="63" dur="500" fill="hold"/>
                                        <p:tgtEl>
                                          <p:spTgt spid="403536"/>
                                        </p:tgtEl>
                                        <p:attrNameLst>
                                          <p:attrName>ppt_w</p:attrName>
                                        </p:attrNameLst>
                                      </p:cBhvr>
                                      <p:tavLst>
                                        <p:tav tm="0">
                                          <p:val>
                                            <p:fltVal val="0"/>
                                          </p:val>
                                        </p:tav>
                                        <p:tav tm="100000">
                                          <p:val>
                                            <p:strVal val="#ppt_w"/>
                                          </p:val>
                                        </p:tav>
                                      </p:tavLst>
                                    </p:anim>
                                    <p:anim calcmode="lin" valueType="num">
                                      <p:cBhvr>
                                        <p:cTn id="64" dur="500" fill="hold"/>
                                        <p:tgtEl>
                                          <p:spTgt spid="403536"/>
                                        </p:tgtEl>
                                        <p:attrNameLst>
                                          <p:attrName>ppt_h</p:attrName>
                                        </p:attrNameLst>
                                      </p:cBhvr>
                                      <p:tavLst>
                                        <p:tav tm="0">
                                          <p:val>
                                            <p:fltVal val="0"/>
                                          </p:val>
                                        </p:tav>
                                        <p:tav tm="100000">
                                          <p:val>
                                            <p:strVal val="#ppt_h"/>
                                          </p:val>
                                        </p:tav>
                                      </p:tavLst>
                                    </p:anim>
                                    <p:anim calcmode="lin" valueType="num">
                                      <p:cBhvr>
                                        <p:cTn id="65" dur="500" fill="hold"/>
                                        <p:tgtEl>
                                          <p:spTgt spid="403536"/>
                                        </p:tgtEl>
                                        <p:attrNameLst>
                                          <p:attrName>ppt_x</p:attrName>
                                        </p:attrNameLst>
                                      </p:cBhvr>
                                      <p:tavLst>
                                        <p:tav tm="0">
                                          <p:val>
                                            <p:fltVal val="0.5"/>
                                          </p:val>
                                        </p:tav>
                                        <p:tav tm="100000">
                                          <p:val>
                                            <p:strVal val="#ppt_x"/>
                                          </p:val>
                                        </p:tav>
                                      </p:tavLst>
                                    </p:anim>
                                    <p:anim calcmode="lin" valueType="num">
                                      <p:cBhvr>
                                        <p:cTn id="66" dur="500" fill="hold"/>
                                        <p:tgtEl>
                                          <p:spTgt spid="403536"/>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403509"/>
                                        </p:tgtEl>
                                        <p:attrNameLst>
                                          <p:attrName>style.visibility</p:attrName>
                                        </p:attrNameLst>
                                      </p:cBhvr>
                                      <p:to>
                                        <p:strVal val="visible"/>
                                      </p:to>
                                    </p:set>
                                    <p:anim calcmode="lin" valueType="num">
                                      <p:cBhvr>
                                        <p:cTn id="70" dur="500" fill="hold"/>
                                        <p:tgtEl>
                                          <p:spTgt spid="403509"/>
                                        </p:tgtEl>
                                        <p:attrNameLst>
                                          <p:attrName>ppt_w</p:attrName>
                                        </p:attrNameLst>
                                      </p:cBhvr>
                                      <p:tavLst>
                                        <p:tav tm="0">
                                          <p:val>
                                            <p:fltVal val="0"/>
                                          </p:val>
                                        </p:tav>
                                        <p:tav tm="100000">
                                          <p:val>
                                            <p:strVal val="#ppt_w"/>
                                          </p:val>
                                        </p:tav>
                                      </p:tavLst>
                                    </p:anim>
                                    <p:anim calcmode="lin" valueType="num">
                                      <p:cBhvr>
                                        <p:cTn id="71" dur="500" fill="hold"/>
                                        <p:tgtEl>
                                          <p:spTgt spid="403509"/>
                                        </p:tgtEl>
                                        <p:attrNameLst>
                                          <p:attrName>ppt_h</p:attrName>
                                        </p:attrNameLst>
                                      </p:cBhvr>
                                      <p:tavLst>
                                        <p:tav tm="0">
                                          <p:val>
                                            <p:fltVal val="0"/>
                                          </p:val>
                                        </p:tav>
                                        <p:tav tm="100000">
                                          <p:val>
                                            <p:strVal val="#ppt_h"/>
                                          </p:val>
                                        </p:tav>
                                      </p:tavLst>
                                    </p:anim>
                                    <p:anim calcmode="lin" valueType="num">
                                      <p:cBhvr>
                                        <p:cTn id="72" dur="500" fill="hold"/>
                                        <p:tgtEl>
                                          <p:spTgt spid="403509"/>
                                        </p:tgtEl>
                                        <p:attrNameLst>
                                          <p:attrName>ppt_x</p:attrName>
                                        </p:attrNameLst>
                                      </p:cBhvr>
                                      <p:tavLst>
                                        <p:tav tm="0">
                                          <p:val>
                                            <p:fltVal val="0.5"/>
                                          </p:val>
                                        </p:tav>
                                        <p:tav tm="100000">
                                          <p:val>
                                            <p:strVal val="#ppt_x"/>
                                          </p:val>
                                        </p:tav>
                                      </p:tavLst>
                                    </p:anim>
                                    <p:anim calcmode="lin" valueType="num">
                                      <p:cBhvr>
                                        <p:cTn id="73" dur="500" fill="hold"/>
                                        <p:tgtEl>
                                          <p:spTgt spid="40350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403537"/>
                                        </p:tgtEl>
                                        <p:attrNameLst>
                                          <p:attrName>style.visibility</p:attrName>
                                        </p:attrNameLst>
                                      </p:cBhvr>
                                      <p:to>
                                        <p:strVal val="visible"/>
                                      </p:to>
                                    </p:set>
                                    <p:anim calcmode="lin" valueType="num">
                                      <p:cBhvr>
                                        <p:cTn id="77" dur="500" fill="hold"/>
                                        <p:tgtEl>
                                          <p:spTgt spid="403537"/>
                                        </p:tgtEl>
                                        <p:attrNameLst>
                                          <p:attrName>ppt_w</p:attrName>
                                        </p:attrNameLst>
                                      </p:cBhvr>
                                      <p:tavLst>
                                        <p:tav tm="0">
                                          <p:val>
                                            <p:fltVal val="0"/>
                                          </p:val>
                                        </p:tav>
                                        <p:tav tm="100000">
                                          <p:val>
                                            <p:strVal val="#ppt_w"/>
                                          </p:val>
                                        </p:tav>
                                      </p:tavLst>
                                    </p:anim>
                                    <p:anim calcmode="lin" valueType="num">
                                      <p:cBhvr>
                                        <p:cTn id="78" dur="500" fill="hold"/>
                                        <p:tgtEl>
                                          <p:spTgt spid="403537"/>
                                        </p:tgtEl>
                                        <p:attrNameLst>
                                          <p:attrName>ppt_h</p:attrName>
                                        </p:attrNameLst>
                                      </p:cBhvr>
                                      <p:tavLst>
                                        <p:tav tm="0">
                                          <p:val>
                                            <p:fltVal val="0"/>
                                          </p:val>
                                        </p:tav>
                                        <p:tav tm="100000">
                                          <p:val>
                                            <p:strVal val="#ppt_h"/>
                                          </p:val>
                                        </p:tav>
                                      </p:tavLst>
                                    </p:anim>
                                    <p:anim calcmode="lin" valueType="num">
                                      <p:cBhvr>
                                        <p:cTn id="79" dur="500" fill="hold"/>
                                        <p:tgtEl>
                                          <p:spTgt spid="403537"/>
                                        </p:tgtEl>
                                        <p:attrNameLst>
                                          <p:attrName>ppt_x</p:attrName>
                                        </p:attrNameLst>
                                      </p:cBhvr>
                                      <p:tavLst>
                                        <p:tav tm="0">
                                          <p:val>
                                            <p:fltVal val="0.5"/>
                                          </p:val>
                                        </p:tav>
                                        <p:tav tm="100000">
                                          <p:val>
                                            <p:strVal val="#ppt_x"/>
                                          </p:val>
                                        </p:tav>
                                      </p:tavLst>
                                    </p:anim>
                                    <p:anim calcmode="lin" valueType="num">
                                      <p:cBhvr>
                                        <p:cTn id="80" dur="500" fill="hold"/>
                                        <p:tgtEl>
                                          <p:spTgt spid="403537"/>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403510"/>
                                        </p:tgtEl>
                                        <p:attrNameLst>
                                          <p:attrName>style.visibility</p:attrName>
                                        </p:attrNameLst>
                                      </p:cBhvr>
                                      <p:to>
                                        <p:strVal val="visible"/>
                                      </p:to>
                                    </p:set>
                                    <p:anim calcmode="lin" valueType="num">
                                      <p:cBhvr>
                                        <p:cTn id="84" dur="500" fill="hold"/>
                                        <p:tgtEl>
                                          <p:spTgt spid="403510"/>
                                        </p:tgtEl>
                                        <p:attrNameLst>
                                          <p:attrName>ppt_w</p:attrName>
                                        </p:attrNameLst>
                                      </p:cBhvr>
                                      <p:tavLst>
                                        <p:tav tm="0">
                                          <p:val>
                                            <p:fltVal val="0"/>
                                          </p:val>
                                        </p:tav>
                                        <p:tav tm="100000">
                                          <p:val>
                                            <p:strVal val="#ppt_w"/>
                                          </p:val>
                                        </p:tav>
                                      </p:tavLst>
                                    </p:anim>
                                    <p:anim calcmode="lin" valueType="num">
                                      <p:cBhvr>
                                        <p:cTn id="85" dur="500" fill="hold"/>
                                        <p:tgtEl>
                                          <p:spTgt spid="403510"/>
                                        </p:tgtEl>
                                        <p:attrNameLst>
                                          <p:attrName>ppt_h</p:attrName>
                                        </p:attrNameLst>
                                      </p:cBhvr>
                                      <p:tavLst>
                                        <p:tav tm="0">
                                          <p:val>
                                            <p:fltVal val="0"/>
                                          </p:val>
                                        </p:tav>
                                        <p:tav tm="100000">
                                          <p:val>
                                            <p:strVal val="#ppt_h"/>
                                          </p:val>
                                        </p:tav>
                                      </p:tavLst>
                                    </p:anim>
                                    <p:anim calcmode="lin" valueType="num">
                                      <p:cBhvr>
                                        <p:cTn id="86" dur="500" fill="hold"/>
                                        <p:tgtEl>
                                          <p:spTgt spid="403510"/>
                                        </p:tgtEl>
                                        <p:attrNameLst>
                                          <p:attrName>ppt_x</p:attrName>
                                        </p:attrNameLst>
                                      </p:cBhvr>
                                      <p:tavLst>
                                        <p:tav tm="0">
                                          <p:val>
                                            <p:fltVal val="0.5"/>
                                          </p:val>
                                        </p:tav>
                                        <p:tav tm="100000">
                                          <p:val>
                                            <p:strVal val="#ppt_x"/>
                                          </p:val>
                                        </p:tav>
                                      </p:tavLst>
                                    </p:anim>
                                    <p:anim calcmode="lin" valueType="num">
                                      <p:cBhvr>
                                        <p:cTn id="87" dur="500" fill="hold"/>
                                        <p:tgtEl>
                                          <p:spTgt spid="403510"/>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403511"/>
                                        </p:tgtEl>
                                        <p:attrNameLst>
                                          <p:attrName>style.visibility</p:attrName>
                                        </p:attrNameLst>
                                      </p:cBhvr>
                                      <p:to>
                                        <p:strVal val="visible"/>
                                      </p:to>
                                    </p:set>
                                    <p:anim calcmode="lin" valueType="num">
                                      <p:cBhvr>
                                        <p:cTn id="91" dur="500" fill="hold"/>
                                        <p:tgtEl>
                                          <p:spTgt spid="403511"/>
                                        </p:tgtEl>
                                        <p:attrNameLst>
                                          <p:attrName>ppt_w</p:attrName>
                                        </p:attrNameLst>
                                      </p:cBhvr>
                                      <p:tavLst>
                                        <p:tav tm="0">
                                          <p:val>
                                            <p:fltVal val="0"/>
                                          </p:val>
                                        </p:tav>
                                        <p:tav tm="100000">
                                          <p:val>
                                            <p:strVal val="#ppt_w"/>
                                          </p:val>
                                        </p:tav>
                                      </p:tavLst>
                                    </p:anim>
                                    <p:anim calcmode="lin" valueType="num">
                                      <p:cBhvr>
                                        <p:cTn id="92" dur="500" fill="hold"/>
                                        <p:tgtEl>
                                          <p:spTgt spid="403511"/>
                                        </p:tgtEl>
                                        <p:attrNameLst>
                                          <p:attrName>ppt_h</p:attrName>
                                        </p:attrNameLst>
                                      </p:cBhvr>
                                      <p:tavLst>
                                        <p:tav tm="0">
                                          <p:val>
                                            <p:fltVal val="0"/>
                                          </p:val>
                                        </p:tav>
                                        <p:tav tm="100000">
                                          <p:val>
                                            <p:strVal val="#ppt_h"/>
                                          </p:val>
                                        </p:tav>
                                      </p:tavLst>
                                    </p:anim>
                                    <p:anim calcmode="lin" valueType="num">
                                      <p:cBhvr>
                                        <p:cTn id="93" dur="500" fill="hold"/>
                                        <p:tgtEl>
                                          <p:spTgt spid="403511"/>
                                        </p:tgtEl>
                                        <p:attrNameLst>
                                          <p:attrName>ppt_x</p:attrName>
                                        </p:attrNameLst>
                                      </p:cBhvr>
                                      <p:tavLst>
                                        <p:tav tm="0">
                                          <p:val>
                                            <p:fltVal val="0.5"/>
                                          </p:val>
                                        </p:tav>
                                        <p:tav tm="100000">
                                          <p:val>
                                            <p:strVal val="#ppt_x"/>
                                          </p:val>
                                        </p:tav>
                                      </p:tavLst>
                                    </p:anim>
                                    <p:anim calcmode="lin" valueType="num">
                                      <p:cBhvr>
                                        <p:cTn id="94" dur="500" fill="hold"/>
                                        <p:tgtEl>
                                          <p:spTgt spid="403511"/>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403512"/>
                                        </p:tgtEl>
                                        <p:attrNameLst>
                                          <p:attrName>style.visibility</p:attrName>
                                        </p:attrNameLst>
                                      </p:cBhvr>
                                      <p:to>
                                        <p:strVal val="visible"/>
                                      </p:to>
                                    </p:set>
                                    <p:anim calcmode="lin" valueType="num">
                                      <p:cBhvr>
                                        <p:cTn id="98" dur="500" fill="hold"/>
                                        <p:tgtEl>
                                          <p:spTgt spid="403512"/>
                                        </p:tgtEl>
                                        <p:attrNameLst>
                                          <p:attrName>ppt_w</p:attrName>
                                        </p:attrNameLst>
                                      </p:cBhvr>
                                      <p:tavLst>
                                        <p:tav tm="0">
                                          <p:val>
                                            <p:fltVal val="0"/>
                                          </p:val>
                                        </p:tav>
                                        <p:tav tm="100000">
                                          <p:val>
                                            <p:strVal val="#ppt_w"/>
                                          </p:val>
                                        </p:tav>
                                      </p:tavLst>
                                    </p:anim>
                                    <p:anim calcmode="lin" valueType="num">
                                      <p:cBhvr>
                                        <p:cTn id="99" dur="500" fill="hold"/>
                                        <p:tgtEl>
                                          <p:spTgt spid="403512"/>
                                        </p:tgtEl>
                                        <p:attrNameLst>
                                          <p:attrName>ppt_h</p:attrName>
                                        </p:attrNameLst>
                                      </p:cBhvr>
                                      <p:tavLst>
                                        <p:tav tm="0">
                                          <p:val>
                                            <p:fltVal val="0"/>
                                          </p:val>
                                        </p:tav>
                                        <p:tav tm="100000">
                                          <p:val>
                                            <p:strVal val="#ppt_h"/>
                                          </p:val>
                                        </p:tav>
                                      </p:tavLst>
                                    </p:anim>
                                    <p:anim calcmode="lin" valueType="num">
                                      <p:cBhvr>
                                        <p:cTn id="100" dur="500" fill="hold"/>
                                        <p:tgtEl>
                                          <p:spTgt spid="403512"/>
                                        </p:tgtEl>
                                        <p:attrNameLst>
                                          <p:attrName>ppt_x</p:attrName>
                                        </p:attrNameLst>
                                      </p:cBhvr>
                                      <p:tavLst>
                                        <p:tav tm="0">
                                          <p:val>
                                            <p:fltVal val="0.5"/>
                                          </p:val>
                                        </p:tav>
                                        <p:tav tm="100000">
                                          <p:val>
                                            <p:strVal val="#ppt_x"/>
                                          </p:val>
                                        </p:tav>
                                      </p:tavLst>
                                    </p:anim>
                                    <p:anim calcmode="lin" valueType="num">
                                      <p:cBhvr>
                                        <p:cTn id="101" dur="500" fill="hold"/>
                                        <p:tgtEl>
                                          <p:spTgt spid="403512"/>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403538"/>
                                        </p:tgtEl>
                                        <p:attrNameLst>
                                          <p:attrName>style.visibility</p:attrName>
                                        </p:attrNameLst>
                                      </p:cBhvr>
                                      <p:to>
                                        <p:strVal val="visible"/>
                                      </p:to>
                                    </p:set>
                                    <p:anim calcmode="lin" valueType="num">
                                      <p:cBhvr>
                                        <p:cTn id="105" dur="500" fill="hold"/>
                                        <p:tgtEl>
                                          <p:spTgt spid="403538"/>
                                        </p:tgtEl>
                                        <p:attrNameLst>
                                          <p:attrName>ppt_w</p:attrName>
                                        </p:attrNameLst>
                                      </p:cBhvr>
                                      <p:tavLst>
                                        <p:tav tm="0">
                                          <p:val>
                                            <p:fltVal val="0"/>
                                          </p:val>
                                        </p:tav>
                                        <p:tav tm="100000">
                                          <p:val>
                                            <p:strVal val="#ppt_w"/>
                                          </p:val>
                                        </p:tav>
                                      </p:tavLst>
                                    </p:anim>
                                    <p:anim calcmode="lin" valueType="num">
                                      <p:cBhvr>
                                        <p:cTn id="106" dur="500" fill="hold"/>
                                        <p:tgtEl>
                                          <p:spTgt spid="403538"/>
                                        </p:tgtEl>
                                        <p:attrNameLst>
                                          <p:attrName>ppt_h</p:attrName>
                                        </p:attrNameLst>
                                      </p:cBhvr>
                                      <p:tavLst>
                                        <p:tav tm="0">
                                          <p:val>
                                            <p:fltVal val="0"/>
                                          </p:val>
                                        </p:tav>
                                        <p:tav tm="100000">
                                          <p:val>
                                            <p:strVal val="#ppt_h"/>
                                          </p:val>
                                        </p:tav>
                                      </p:tavLst>
                                    </p:anim>
                                    <p:anim calcmode="lin" valueType="num">
                                      <p:cBhvr>
                                        <p:cTn id="107" dur="500" fill="hold"/>
                                        <p:tgtEl>
                                          <p:spTgt spid="403538"/>
                                        </p:tgtEl>
                                        <p:attrNameLst>
                                          <p:attrName>ppt_x</p:attrName>
                                        </p:attrNameLst>
                                      </p:cBhvr>
                                      <p:tavLst>
                                        <p:tav tm="0">
                                          <p:val>
                                            <p:fltVal val="0.5"/>
                                          </p:val>
                                        </p:tav>
                                        <p:tav tm="100000">
                                          <p:val>
                                            <p:strVal val="#ppt_x"/>
                                          </p:val>
                                        </p:tav>
                                      </p:tavLst>
                                    </p:anim>
                                    <p:anim calcmode="lin" valueType="num">
                                      <p:cBhvr>
                                        <p:cTn id="108" dur="500" fill="hold"/>
                                        <p:tgtEl>
                                          <p:spTgt spid="403538"/>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403520"/>
                                        </p:tgtEl>
                                        <p:attrNameLst>
                                          <p:attrName>style.visibility</p:attrName>
                                        </p:attrNameLst>
                                      </p:cBhvr>
                                      <p:to>
                                        <p:strVal val="visible"/>
                                      </p:to>
                                    </p:set>
                                    <p:anim calcmode="lin" valueType="num">
                                      <p:cBhvr>
                                        <p:cTn id="112" dur="500" fill="hold"/>
                                        <p:tgtEl>
                                          <p:spTgt spid="403520"/>
                                        </p:tgtEl>
                                        <p:attrNameLst>
                                          <p:attrName>ppt_w</p:attrName>
                                        </p:attrNameLst>
                                      </p:cBhvr>
                                      <p:tavLst>
                                        <p:tav tm="0">
                                          <p:val>
                                            <p:fltVal val="0"/>
                                          </p:val>
                                        </p:tav>
                                        <p:tav tm="100000">
                                          <p:val>
                                            <p:strVal val="#ppt_w"/>
                                          </p:val>
                                        </p:tav>
                                      </p:tavLst>
                                    </p:anim>
                                    <p:anim calcmode="lin" valueType="num">
                                      <p:cBhvr>
                                        <p:cTn id="113" dur="500" fill="hold"/>
                                        <p:tgtEl>
                                          <p:spTgt spid="403520"/>
                                        </p:tgtEl>
                                        <p:attrNameLst>
                                          <p:attrName>ppt_h</p:attrName>
                                        </p:attrNameLst>
                                      </p:cBhvr>
                                      <p:tavLst>
                                        <p:tav tm="0">
                                          <p:val>
                                            <p:fltVal val="0"/>
                                          </p:val>
                                        </p:tav>
                                        <p:tav tm="100000">
                                          <p:val>
                                            <p:strVal val="#ppt_h"/>
                                          </p:val>
                                        </p:tav>
                                      </p:tavLst>
                                    </p:anim>
                                    <p:anim calcmode="lin" valueType="num">
                                      <p:cBhvr>
                                        <p:cTn id="114" dur="500" fill="hold"/>
                                        <p:tgtEl>
                                          <p:spTgt spid="403520"/>
                                        </p:tgtEl>
                                        <p:attrNameLst>
                                          <p:attrName>ppt_x</p:attrName>
                                        </p:attrNameLst>
                                      </p:cBhvr>
                                      <p:tavLst>
                                        <p:tav tm="0">
                                          <p:val>
                                            <p:fltVal val="0.5"/>
                                          </p:val>
                                        </p:tav>
                                        <p:tav tm="100000">
                                          <p:val>
                                            <p:strVal val="#ppt_x"/>
                                          </p:val>
                                        </p:tav>
                                      </p:tavLst>
                                    </p:anim>
                                    <p:anim calcmode="lin" valueType="num">
                                      <p:cBhvr>
                                        <p:cTn id="115" dur="500" fill="hold"/>
                                        <p:tgtEl>
                                          <p:spTgt spid="403520"/>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403539"/>
                                        </p:tgtEl>
                                        <p:attrNameLst>
                                          <p:attrName>style.visibility</p:attrName>
                                        </p:attrNameLst>
                                      </p:cBhvr>
                                      <p:to>
                                        <p:strVal val="visible"/>
                                      </p:to>
                                    </p:set>
                                    <p:anim calcmode="lin" valueType="num">
                                      <p:cBhvr>
                                        <p:cTn id="119" dur="500" fill="hold"/>
                                        <p:tgtEl>
                                          <p:spTgt spid="403539"/>
                                        </p:tgtEl>
                                        <p:attrNameLst>
                                          <p:attrName>ppt_w</p:attrName>
                                        </p:attrNameLst>
                                      </p:cBhvr>
                                      <p:tavLst>
                                        <p:tav tm="0">
                                          <p:val>
                                            <p:fltVal val="0"/>
                                          </p:val>
                                        </p:tav>
                                        <p:tav tm="100000">
                                          <p:val>
                                            <p:strVal val="#ppt_w"/>
                                          </p:val>
                                        </p:tav>
                                      </p:tavLst>
                                    </p:anim>
                                    <p:anim calcmode="lin" valueType="num">
                                      <p:cBhvr>
                                        <p:cTn id="120" dur="500" fill="hold"/>
                                        <p:tgtEl>
                                          <p:spTgt spid="403539"/>
                                        </p:tgtEl>
                                        <p:attrNameLst>
                                          <p:attrName>ppt_h</p:attrName>
                                        </p:attrNameLst>
                                      </p:cBhvr>
                                      <p:tavLst>
                                        <p:tav tm="0">
                                          <p:val>
                                            <p:fltVal val="0"/>
                                          </p:val>
                                        </p:tav>
                                        <p:tav tm="100000">
                                          <p:val>
                                            <p:strVal val="#ppt_h"/>
                                          </p:val>
                                        </p:tav>
                                      </p:tavLst>
                                    </p:anim>
                                    <p:anim calcmode="lin" valueType="num">
                                      <p:cBhvr>
                                        <p:cTn id="121" dur="500" fill="hold"/>
                                        <p:tgtEl>
                                          <p:spTgt spid="403539"/>
                                        </p:tgtEl>
                                        <p:attrNameLst>
                                          <p:attrName>ppt_x</p:attrName>
                                        </p:attrNameLst>
                                      </p:cBhvr>
                                      <p:tavLst>
                                        <p:tav tm="0">
                                          <p:val>
                                            <p:fltVal val="0.5"/>
                                          </p:val>
                                        </p:tav>
                                        <p:tav tm="100000">
                                          <p:val>
                                            <p:strVal val="#ppt_x"/>
                                          </p:val>
                                        </p:tav>
                                      </p:tavLst>
                                    </p:anim>
                                    <p:anim calcmode="lin" valueType="num">
                                      <p:cBhvr>
                                        <p:cTn id="122" dur="500" fill="hold"/>
                                        <p:tgtEl>
                                          <p:spTgt spid="403539"/>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403522"/>
                                        </p:tgtEl>
                                        <p:attrNameLst>
                                          <p:attrName>style.visibility</p:attrName>
                                        </p:attrNameLst>
                                      </p:cBhvr>
                                      <p:to>
                                        <p:strVal val="visible"/>
                                      </p:to>
                                    </p:set>
                                    <p:anim calcmode="lin" valueType="num">
                                      <p:cBhvr>
                                        <p:cTn id="126" dur="500" fill="hold"/>
                                        <p:tgtEl>
                                          <p:spTgt spid="403522"/>
                                        </p:tgtEl>
                                        <p:attrNameLst>
                                          <p:attrName>ppt_w</p:attrName>
                                        </p:attrNameLst>
                                      </p:cBhvr>
                                      <p:tavLst>
                                        <p:tav tm="0">
                                          <p:val>
                                            <p:fltVal val="0"/>
                                          </p:val>
                                        </p:tav>
                                        <p:tav tm="100000">
                                          <p:val>
                                            <p:strVal val="#ppt_w"/>
                                          </p:val>
                                        </p:tav>
                                      </p:tavLst>
                                    </p:anim>
                                    <p:anim calcmode="lin" valueType="num">
                                      <p:cBhvr>
                                        <p:cTn id="127" dur="500" fill="hold"/>
                                        <p:tgtEl>
                                          <p:spTgt spid="403522"/>
                                        </p:tgtEl>
                                        <p:attrNameLst>
                                          <p:attrName>ppt_h</p:attrName>
                                        </p:attrNameLst>
                                      </p:cBhvr>
                                      <p:tavLst>
                                        <p:tav tm="0">
                                          <p:val>
                                            <p:fltVal val="0"/>
                                          </p:val>
                                        </p:tav>
                                        <p:tav tm="100000">
                                          <p:val>
                                            <p:strVal val="#ppt_h"/>
                                          </p:val>
                                        </p:tav>
                                      </p:tavLst>
                                    </p:anim>
                                    <p:anim calcmode="lin" valueType="num">
                                      <p:cBhvr>
                                        <p:cTn id="128" dur="500" fill="hold"/>
                                        <p:tgtEl>
                                          <p:spTgt spid="403522"/>
                                        </p:tgtEl>
                                        <p:attrNameLst>
                                          <p:attrName>ppt_x</p:attrName>
                                        </p:attrNameLst>
                                      </p:cBhvr>
                                      <p:tavLst>
                                        <p:tav tm="0">
                                          <p:val>
                                            <p:fltVal val="0.5"/>
                                          </p:val>
                                        </p:tav>
                                        <p:tav tm="100000">
                                          <p:val>
                                            <p:strVal val="#ppt_x"/>
                                          </p:val>
                                        </p:tav>
                                      </p:tavLst>
                                    </p:anim>
                                    <p:anim calcmode="lin" valueType="num">
                                      <p:cBhvr>
                                        <p:cTn id="129" dur="500" fill="hold"/>
                                        <p:tgtEl>
                                          <p:spTgt spid="40352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403523"/>
                                        </p:tgtEl>
                                        <p:attrNameLst>
                                          <p:attrName>style.visibility</p:attrName>
                                        </p:attrNameLst>
                                      </p:cBhvr>
                                      <p:to>
                                        <p:strVal val="visible"/>
                                      </p:to>
                                    </p:set>
                                    <p:anim calcmode="lin" valueType="num">
                                      <p:cBhvr>
                                        <p:cTn id="133" dur="500" fill="hold"/>
                                        <p:tgtEl>
                                          <p:spTgt spid="403523"/>
                                        </p:tgtEl>
                                        <p:attrNameLst>
                                          <p:attrName>ppt_w</p:attrName>
                                        </p:attrNameLst>
                                      </p:cBhvr>
                                      <p:tavLst>
                                        <p:tav tm="0">
                                          <p:val>
                                            <p:fltVal val="0"/>
                                          </p:val>
                                        </p:tav>
                                        <p:tav tm="100000">
                                          <p:val>
                                            <p:strVal val="#ppt_w"/>
                                          </p:val>
                                        </p:tav>
                                      </p:tavLst>
                                    </p:anim>
                                    <p:anim calcmode="lin" valueType="num">
                                      <p:cBhvr>
                                        <p:cTn id="134" dur="500" fill="hold"/>
                                        <p:tgtEl>
                                          <p:spTgt spid="403523"/>
                                        </p:tgtEl>
                                        <p:attrNameLst>
                                          <p:attrName>ppt_h</p:attrName>
                                        </p:attrNameLst>
                                      </p:cBhvr>
                                      <p:tavLst>
                                        <p:tav tm="0">
                                          <p:val>
                                            <p:fltVal val="0"/>
                                          </p:val>
                                        </p:tav>
                                        <p:tav tm="100000">
                                          <p:val>
                                            <p:strVal val="#ppt_h"/>
                                          </p:val>
                                        </p:tav>
                                      </p:tavLst>
                                    </p:anim>
                                    <p:anim calcmode="lin" valueType="num">
                                      <p:cBhvr>
                                        <p:cTn id="135" dur="500" fill="hold"/>
                                        <p:tgtEl>
                                          <p:spTgt spid="403523"/>
                                        </p:tgtEl>
                                        <p:attrNameLst>
                                          <p:attrName>ppt_x</p:attrName>
                                        </p:attrNameLst>
                                      </p:cBhvr>
                                      <p:tavLst>
                                        <p:tav tm="0">
                                          <p:val>
                                            <p:fltVal val="0.5"/>
                                          </p:val>
                                        </p:tav>
                                        <p:tav tm="100000">
                                          <p:val>
                                            <p:strVal val="#ppt_x"/>
                                          </p:val>
                                        </p:tav>
                                      </p:tavLst>
                                    </p:anim>
                                    <p:anim calcmode="lin" valueType="num">
                                      <p:cBhvr>
                                        <p:cTn id="136" dur="500" fill="hold"/>
                                        <p:tgtEl>
                                          <p:spTgt spid="40352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403529"/>
                                        </p:tgtEl>
                                        <p:attrNameLst>
                                          <p:attrName>style.visibility</p:attrName>
                                        </p:attrNameLst>
                                      </p:cBhvr>
                                      <p:to>
                                        <p:strVal val="visible"/>
                                      </p:to>
                                    </p:set>
                                    <p:anim calcmode="lin" valueType="num">
                                      <p:cBhvr>
                                        <p:cTn id="140" dur="500" fill="hold"/>
                                        <p:tgtEl>
                                          <p:spTgt spid="403529"/>
                                        </p:tgtEl>
                                        <p:attrNameLst>
                                          <p:attrName>ppt_w</p:attrName>
                                        </p:attrNameLst>
                                      </p:cBhvr>
                                      <p:tavLst>
                                        <p:tav tm="0">
                                          <p:val>
                                            <p:fltVal val="0"/>
                                          </p:val>
                                        </p:tav>
                                        <p:tav tm="100000">
                                          <p:val>
                                            <p:strVal val="#ppt_w"/>
                                          </p:val>
                                        </p:tav>
                                      </p:tavLst>
                                    </p:anim>
                                    <p:anim calcmode="lin" valueType="num">
                                      <p:cBhvr>
                                        <p:cTn id="141" dur="500" fill="hold"/>
                                        <p:tgtEl>
                                          <p:spTgt spid="403529"/>
                                        </p:tgtEl>
                                        <p:attrNameLst>
                                          <p:attrName>ppt_h</p:attrName>
                                        </p:attrNameLst>
                                      </p:cBhvr>
                                      <p:tavLst>
                                        <p:tav tm="0">
                                          <p:val>
                                            <p:fltVal val="0"/>
                                          </p:val>
                                        </p:tav>
                                        <p:tav tm="100000">
                                          <p:val>
                                            <p:strVal val="#ppt_h"/>
                                          </p:val>
                                        </p:tav>
                                      </p:tavLst>
                                    </p:anim>
                                    <p:anim calcmode="lin" valueType="num">
                                      <p:cBhvr>
                                        <p:cTn id="142" dur="500" fill="hold"/>
                                        <p:tgtEl>
                                          <p:spTgt spid="403529"/>
                                        </p:tgtEl>
                                        <p:attrNameLst>
                                          <p:attrName>ppt_x</p:attrName>
                                        </p:attrNameLst>
                                      </p:cBhvr>
                                      <p:tavLst>
                                        <p:tav tm="0">
                                          <p:val>
                                            <p:fltVal val="0.5"/>
                                          </p:val>
                                        </p:tav>
                                        <p:tav tm="100000">
                                          <p:val>
                                            <p:strVal val="#ppt_x"/>
                                          </p:val>
                                        </p:tav>
                                      </p:tavLst>
                                    </p:anim>
                                    <p:anim calcmode="lin" valueType="num">
                                      <p:cBhvr>
                                        <p:cTn id="143" dur="500" fill="hold"/>
                                        <p:tgtEl>
                                          <p:spTgt spid="403529"/>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403530"/>
                                        </p:tgtEl>
                                        <p:attrNameLst>
                                          <p:attrName>style.visibility</p:attrName>
                                        </p:attrNameLst>
                                      </p:cBhvr>
                                      <p:to>
                                        <p:strVal val="visible"/>
                                      </p:to>
                                    </p:set>
                                    <p:anim calcmode="lin" valueType="num">
                                      <p:cBhvr>
                                        <p:cTn id="147" dur="500" fill="hold"/>
                                        <p:tgtEl>
                                          <p:spTgt spid="403530"/>
                                        </p:tgtEl>
                                        <p:attrNameLst>
                                          <p:attrName>ppt_w</p:attrName>
                                        </p:attrNameLst>
                                      </p:cBhvr>
                                      <p:tavLst>
                                        <p:tav tm="0">
                                          <p:val>
                                            <p:fltVal val="0"/>
                                          </p:val>
                                        </p:tav>
                                        <p:tav tm="100000">
                                          <p:val>
                                            <p:strVal val="#ppt_w"/>
                                          </p:val>
                                        </p:tav>
                                      </p:tavLst>
                                    </p:anim>
                                    <p:anim calcmode="lin" valueType="num">
                                      <p:cBhvr>
                                        <p:cTn id="148" dur="500" fill="hold"/>
                                        <p:tgtEl>
                                          <p:spTgt spid="403530"/>
                                        </p:tgtEl>
                                        <p:attrNameLst>
                                          <p:attrName>ppt_h</p:attrName>
                                        </p:attrNameLst>
                                      </p:cBhvr>
                                      <p:tavLst>
                                        <p:tav tm="0">
                                          <p:val>
                                            <p:fltVal val="0"/>
                                          </p:val>
                                        </p:tav>
                                        <p:tav tm="100000">
                                          <p:val>
                                            <p:strVal val="#ppt_h"/>
                                          </p:val>
                                        </p:tav>
                                      </p:tavLst>
                                    </p:anim>
                                    <p:anim calcmode="lin" valueType="num">
                                      <p:cBhvr>
                                        <p:cTn id="149" dur="500" fill="hold"/>
                                        <p:tgtEl>
                                          <p:spTgt spid="403530"/>
                                        </p:tgtEl>
                                        <p:attrNameLst>
                                          <p:attrName>ppt_x</p:attrName>
                                        </p:attrNameLst>
                                      </p:cBhvr>
                                      <p:tavLst>
                                        <p:tav tm="0">
                                          <p:val>
                                            <p:fltVal val="0.5"/>
                                          </p:val>
                                        </p:tav>
                                        <p:tav tm="100000">
                                          <p:val>
                                            <p:strVal val="#ppt_x"/>
                                          </p:val>
                                        </p:tav>
                                      </p:tavLst>
                                    </p:anim>
                                    <p:anim calcmode="lin" valueType="num">
                                      <p:cBhvr>
                                        <p:cTn id="150" dur="500" fill="hold"/>
                                        <p:tgtEl>
                                          <p:spTgt spid="403530"/>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403524"/>
                                        </p:tgtEl>
                                        <p:attrNameLst>
                                          <p:attrName>style.visibility</p:attrName>
                                        </p:attrNameLst>
                                      </p:cBhvr>
                                      <p:to>
                                        <p:strVal val="visible"/>
                                      </p:to>
                                    </p:set>
                                    <p:anim calcmode="lin" valueType="num">
                                      <p:cBhvr>
                                        <p:cTn id="154" dur="500" fill="hold"/>
                                        <p:tgtEl>
                                          <p:spTgt spid="403524"/>
                                        </p:tgtEl>
                                        <p:attrNameLst>
                                          <p:attrName>ppt_w</p:attrName>
                                        </p:attrNameLst>
                                      </p:cBhvr>
                                      <p:tavLst>
                                        <p:tav tm="0">
                                          <p:val>
                                            <p:fltVal val="0"/>
                                          </p:val>
                                        </p:tav>
                                        <p:tav tm="100000">
                                          <p:val>
                                            <p:strVal val="#ppt_w"/>
                                          </p:val>
                                        </p:tav>
                                      </p:tavLst>
                                    </p:anim>
                                    <p:anim calcmode="lin" valueType="num">
                                      <p:cBhvr>
                                        <p:cTn id="155" dur="500" fill="hold"/>
                                        <p:tgtEl>
                                          <p:spTgt spid="403524"/>
                                        </p:tgtEl>
                                        <p:attrNameLst>
                                          <p:attrName>ppt_h</p:attrName>
                                        </p:attrNameLst>
                                      </p:cBhvr>
                                      <p:tavLst>
                                        <p:tav tm="0">
                                          <p:val>
                                            <p:fltVal val="0"/>
                                          </p:val>
                                        </p:tav>
                                        <p:tav tm="100000">
                                          <p:val>
                                            <p:strVal val="#ppt_h"/>
                                          </p:val>
                                        </p:tav>
                                      </p:tavLst>
                                    </p:anim>
                                    <p:anim calcmode="lin" valueType="num">
                                      <p:cBhvr>
                                        <p:cTn id="156" dur="500" fill="hold"/>
                                        <p:tgtEl>
                                          <p:spTgt spid="403524"/>
                                        </p:tgtEl>
                                        <p:attrNameLst>
                                          <p:attrName>ppt_x</p:attrName>
                                        </p:attrNameLst>
                                      </p:cBhvr>
                                      <p:tavLst>
                                        <p:tav tm="0">
                                          <p:val>
                                            <p:fltVal val="0.5"/>
                                          </p:val>
                                        </p:tav>
                                        <p:tav tm="100000">
                                          <p:val>
                                            <p:strVal val="#ppt_x"/>
                                          </p:val>
                                        </p:tav>
                                      </p:tavLst>
                                    </p:anim>
                                    <p:anim calcmode="lin" valueType="num">
                                      <p:cBhvr>
                                        <p:cTn id="157" dur="500" fill="hold"/>
                                        <p:tgtEl>
                                          <p:spTgt spid="40352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403531"/>
                                        </p:tgtEl>
                                        <p:attrNameLst>
                                          <p:attrName>style.visibility</p:attrName>
                                        </p:attrNameLst>
                                      </p:cBhvr>
                                      <p:to>
                                        <p:strVal val="visible"/>
                                      </p:to>
                                    </p:set>
                                    <p:anim calcmode="lin" valueType="num">
                                      <p:cBhvr>
                                        <p:cTn id="161" dur="500" fill="hold"/>
                                        <p:tgtEl>
                                          <p:spTgt spid="403531"/>
                                        </p:tgtEl>
                                        <p:attrNameLst>
                                          <p:attrName>ppt_w</p:attrName>
                                        </p:attrNameLst>
                                      </p:cBhvr>
                                      <p:tavLst>
                                        <p:tav tm="0">
                                          <p:val>
                                            <p:fltVal val="0"/>
                                          </p:val>
                                        </p:tav>
                                        <p:tav tm="100000">
                                          <p:val>
                                            <p:strVal val="#ppt_w"/>
                                          </p:val>
                                        </p:tav>
                                      </p:tavLst>
                                    </p:anim>
                                    <p:anim calcmode="lin" valueType="num">
                                      <p:cBhvr>
                                        <p:cTn id="162" dur="500" fill="hold"/>
                                        <p:tgtEl>
                                          <p:spTgt spid="403531"/>
                                        </p:tgtEl>
                                        <p:attrNameLst>
                                          <p:attrName>ppt_h</p:attrName>
                                        </p:attrNameLst>
                                      </p:cBhvr>
                                      <p:tavLst>
                                        <p:tav tm="0">
                                          <p:val>
                                            <p:fltVal val="0"/>
                                          </p:val>
                                        </p:tav>
                                        <p:tav tm="100000">
                                          <p:val>
                                            <p:strVal val="#ppt_h"/>
                                          </p:val>
                                        </p:tav>
                                      </p:tavLst>
                                    </p:anim>
                                    <p:anim calcmode="lin" valueType="num">
                                      <p:cBhvr>
                                        <p:cTn id="163" dur="500" fill="hold"/>
                                        <p:tgtEl>
                                          <p:spTgt spid="403531"/>
                                        </p:tgtEl>
                                        <p:attrNameLst>
                                          <p:attrName>ppt_x</p:attrName>
                                        </p:attrNameLst>
                                      </p:cBhvr>
                                      <p:tavLst>
                                        <p:tav tm="0">
                                          <p:val>
                                            <p:fltVal val="0.5"/>
                                          </p:val>
                                        </p:tav>
                                        <p:tav tm="100000">
                                          <p:val>
                                            <p:strVal val="#ppt_x"/>
                                          </p:val>
                                        </p:tav>
                                      </p:tavLst>
                                    </p:anim>
                                    <p:anim calcmode="lin" valueType="num">
                                      <p:cBhvr>
                                        <p:cTn id="164" dur="500" fill="hold"/>
                                        <p:tgtEl>
                                          <p:spTgt spid="403531"/>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403532"/>
                                        </p:tgtEl>
                                        <p:attrNameLst>
                                          <p:attrName>style.visibility</p:attrName>
                                        </p:attrNameLst>
                                      </p:cBhvr>
                                      <p:to>
                                        <p:strVal val="visible"/>
                                      </p:to>
                                    </p:set>
                                    <p:anim calcmode="lin" valueType="num">
                                      <p:cBhvr>
                                        <p:cTn id="168" dur="500" fill="hold"/>
                                        <p:tgtEl>
                                          <p:spTgt spid="403532"/>
                                        </p:tgtEl>
                                        <p:attrNameLst>
                                          <p:attrName>ppt_w</p:attrName>
                                        </p:attrNameLst>
                                      </p:cBhvr>
                                      <p:tavLst>
                                        <p:tav tm="0">
                                          <p:val>
                                            <p:fltVal val="0"/>
                                          </p:val>
                                        </p:tav>
                                        <p:tav tm="100000">
                                          <p:val>
                                            <p:strVal val="#ppt_w"/>
                                          </p:val>
                                        </p:tav>
                                      </p:tavLst>
                                    </p:anim>
                                    <p:anim calcmode="lin" valueType="num">
                                      <p:cBhvr>
                                        <p:cTn id="169" dur="500" fill="hold"/>
                                        <p:tgtEl>
                                          <p:spTgt spid="403532"/>
                                        </p:tgtEl>
                                        <p:attrNameLst>
                                          <p:attrName>ppt_h</p:attrName>
                                        </p:attrNameLst>
                                      </p:cBhvr>
                                      <p:tavLst>
                                        <p:tav tm="0">
                                          <p:val>
                                            <p:fltVal val="0"/>
                                          </p:val>
                                        </p:tav>
                                        <p:tav tm="100000">
                                          <p:val>
                                            <p:strVal val="#ppt_h"/>
                                          </p:val>
                                        </p:tav>
                                      </p:tavLst>
                                    </p:anim>
                                    <p:anim calcmode="lin" valueType="num">
                                      <p:cBhvr>
                                        <p:cTn id="170" dur="500" fill="hold"/>
                                        <p:tgtEl>
                                          <p:spTgt spid="403532"/>
                                        </p:tgtEl>
                                        <p:attrNameLst>
                                          <p:attrName>ppt_x</p:attrName>
                                        </p:attrNameLst>
                                      </p:cBhvr>
                                      <p:tavLst>
                                        <p:tav tm="0">
                                          <p:val>
                                            <p:fltVal val="0.5"/>
                                          </p:val>
                                        </p:tav>
                                        <p:tav tm="100000">
                                          <p:val>
                                            <p:strVal val="#ppt_x"/>
                                          </p:val>
                                        </p:tav>
                                      </p:tavLst>
                                    </p:anim>
                                    <p:anim calcmode="lin" valueType="num">
                                      <p:cBhvr>
                                        <p:cTn id="171" dur="500" fill="hold"/>
                                        <p:tgtEl>
                                          <p:spTgt spid="403532"/>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403525"/>
                                        </p:tgtEl>
                                        <p:attrNameLst>
                                          <p:attrName>style.visibility</p:attrName>
                                        </p:attrNameLst>
                                      </p:cBhvr>
                                      <p:to>
                                        <p:strVal val="visible"/>
                                      </p:to>
                                    </p:set>
                                    <p:anim calcmode="lin" valueType="num">
                                      <p:cBhvr>
                                        <p:cTn id="175" dur="500" fill="hold"/>
                                        <p:tgtEl>
                                          <p:spTgt spid="403525"/>
                                        </p:tgtEl>
                                        <p:attrNameLst>
                                          <p:attrName>ppt_w</p:attrName>
                                        </p:attrNameLst>
                                      </p:cBhvr>
                                      <p:tavLst>
                                        <p:tav tm="0">
                                          <p:val>
                                            <p:fltVal val="0"/>
                                          </p:val>
                                        </p:tav>
                                        <p:tav tm="100000">
                                          <p:val>
                                            <p:strVal val="#ppt_w"/>
                                          </p:val>
                                        </p:tav>
                                      </p:tavLst>
                                    </p:anim>
                                    <p:anim calcmode="lin" valueType="num">
                                      <p:cBhvr>
                                        <p:cTn id="176" dur="500" fill="hold"/>
                                        <p:tgtEl>
                                          <p:spTgt spid="403525"/>
                                        </p:tgtEl>
                                        <p:attrNameLst>
                                          <p:attrName>ppt_h</p:attrName>
                                        </p:attrNameLst>
                                      </p:cBhvr>
                                      <p:tavLst>
                                        <p:tav tm="0">
                                          <p:val>
                                            <p:fltVal val="0"/>
                                          </p:val>
                                        </p:tav>
                                        <p:tav tm="100000">
                                          <p:val>
                                            <p:strVal val="#ppt_h"/>
                                          </p:val>
                                        </p:tav>
                                      </p:tavLst>
                                    </p:anim>
                                    <p:anim calcmode="lin" valueType="num">
                                      <p:cBhvr>
                                        <p:cTn id="177" dur="500" fill="hold"/>
                                        <p:tgtEl>
                                          <p:spTgt spid="403525"/>
                                        </p:tgtEl>
                                        <p:attrNameLst>
                                          <p:attrName>ppt_x</p:attrName>
                                        </p:attrNameLst>
                                      </p:cBhvr>
                                      <p:tavLst>
                                        <p:tav tm="0">
                                          <p:val>
                                            <p:fltVal val="0.5"/>
                                          </p:val>
                                        </p:tav>
                                        <p:tav tm="100000">
                                          <p:val>
                                            <p:strVal val="#ppt_x"/>
                                          </p:val>
                                        </p:tav>
                                      </p:tavLst>
                                    </p:anim>
                                    <p:anim calcmode="lin" valueType="num">
                                      <p:cBhvr>
                                        <p:cTn id="178" dur="500" fill="hold"/>
                                        <p:tgtEl>
                                          <p:spTgt spid="40352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403533"/>
                                        </p:tgtEl>
                                        <p:attrNameLst>
                                          <p:attrName>style.visibility</p:attrName>
                                        </p:attrNameLst>
                                      </p:cBhvr>
                                      <p:to>
                                        <p:strVal val="visible"/>
                                      </p:to>
                                    </p:set>
                                    <p:anim calcmode="lin" valueType="num">
                                      <p:cBhvr>
                                        <p:cTn id="182" dur="500" fill="hold"/>
                                        <p:tgtEl>
                                          <p:spTgt spid="403533"/>
                                        </p:tgtEl>
                                        <p:attrNameLst>
                                          <p:attrName>ppt_w</p:attrName>
                                        </p:attrNameLst>
                                      </p:cBhvr>
                                      <p:tavLst>
                                        <p:tav tm="0">
                                          <p:val>
                                            <p:fltVal val="0"/>
                                          </p:val>
                                        </p:tav>
                                        <p:tav tm="100000">
                                          <p:val>
                                            <p:strVal val="#ppt_w"/>
                                          </p:val>
                                        </p:tav>
                                      </p:tavLst>
                                    </p:anim>
                                    <p:anim calcmode="lin" valueType="num">
                                      <p:cBhvr>
                                        <p:cTn id="183" dur="500" fill="hold"/>
                                        <p:tgtEl>
                                          <p:spTgt spid="403533"/>
                                        </p:tgtEl>
                                        <p:attrNameLst>
                                          <p:attrName>ppt_h</p:attrName>
                                        </p:attrNameLst>
                                      </p:cBhvr>
                                      <p:tavLst>
                                        <p:tav tm="0">
                                          <p:val>
                                            <p:fltVal val="0"/>
                                          </p:val>
                                        </p:tav>
                                        <p:tav tm="100000">
                                          <p:val>
                                            <p:strVal val="#ppt_h"/>
                                          </p:val>
                                        </p:tav>
                                      </p:tavLst>
                                    </p:anim>
                                    <p:anim calcmode="lin" valueType="num">
                                      <p:cBhvr>
                                        <p:cTn id="184" dur="500" fill="hold"/>
                                        <p:tgtEl>
                                          <p:spTgt spid="403533"/>
                                        </p:tgtEl>
                                        <p:attrNameLst>
                                          <p:attrName>ppt_x</p:attrName>
                                        </p:attrNameLst>
                                      </p:cBhvr>
                                      <p:tavLst>
                                        <p:tav tm="0">
                                          <p:val>
                                            <p:fltVal val="0.5"/>
                                          </p:val>
                                        </p:tav>
                                        <p:tav tm="100000">
                                          <p:val>
                                            <p:strVal val="#ppt_x"/>
                                          </p:val>
                                        </p:tav>
                                      </p:tavLst>
                                    </p:anim>
                                    <p:anim calcmode="lin" valueType="num">
                                      <p:cBhvr>
                                        <p:cTn id="185" dur="500" fill="hold"/>
                                        <p:tgtEl>
                                          <p:spTgt spid="403533"/>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403526"/>
                                        </p:tgtEl>
                                        <p:attrNameLst>
                                          <p:attrName>style.visibility</p:attrName>
                                        </p:attrNameLst>
                                      </p:cBhvr>
                                      <p:to>
                                        <p:strVal val="visible"/>
                                      </p:to>
                                    </p:set>
                                    <p:anim calcmode="lin" valueType="num">
                                      <p:cBhvr>
                                        <p:cTn id="189" dur="500" fill="hold"/>
                                        <p:tgtEl>
                                          <p:spTgt spid="403526"/>
                                        </p:tgtEl>
                                        <p:attrNameLst>
                                          <p:attrName>ppt_w</p:attrName>
                                        </p:attrNameLst>
                                      </p:cBhvr>
                                      <p:tavLst>
                                        <p:tav tm="0">
                                          <p:val>
                                            <p:fltVal val="0"/>
                                          </p:val>
                                        </p:tav>
                                        <p:tav tm="100000">
                                          <p:val>
                                            <p:strVal val="#ppt_w"/>
                                          </p:val>
                                        </p:tav>
                                      </p:tavLst>
                                    </p:anim>
                                    <p:anim calcmode="lin" valueType="num">
                                      <p:cBhvr>
                                        <p:cTn id="190" dur="500" fill="hold"/>
                                        <p:tgtEl>
                                          <p:spTgt spid="403526"/>
                                        </p:tgtEl>
                                        <p:attrNameLst>
                                          <p:attrName>ppt_h</p:attrName>
                                        </p:attrNameLst>
                                      </p:cBhvr>
                                      <p:tavLst>
                                        <p:tav tm="0">
                                          <p:val>
                                            <p:fltVal val="0"/>
                                          </p:val>
                                        </p:tav>
                                        <p:tav tm="100000">
                                          <p:val>
                                            <p:strVal val="#ppt_h"/>
                                          </p:val>
                                        </p:tav>
                                      </p:tavLst>
                                    </p:anim>
                                    <p:anim calcmode="lin" valueType="num">
                                      <p:cBhvr>
                                        <p:cTn id="191" dur="500" fill="hold"/>
                                        <p:tgtEl>
                                          <p:spTgt spid="403526"/>
                                        </p:tgtEl>
                                        <p:attrNameLst>
                                          <p:attrName>ppt_x</p:attrName>
                                        </p:attrNameLst>
                                      </p:cBhvr>
                                      <p:tavLst>
                                        <p:tav tm="0">
                                          <p:val>
                                            <p:fltVal val="0.5"/>
                                          </p:val>
                                        </p:tav>
                                        <p:tav tm="100000">
                                          <p:val>
                                            <p:strVal val="#ppt_x"/>
                                          </p:val>
                                        </p:tav>
                                      </p:tavLst>
                                    </p:anim>
                                    <p:anim calcmode="lin" valueType="num">
                                      <p:cBhvr>
                                        <p:cTn id="192" dur="500" fill="hold"/>
                                        <p:tgtEl>
                                          <p:spTgt spid="40352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403527"/>
                                        </p:tgtEl>
                                        <p:attrNameLst>
                                          <p:attrName>style.visibility</p:attrName>
                                        </p:attrNameLst>
                                      </p:cBhvr>
                                      <p:to>
                                        <p:strVal val="visible"/>
                                      </p:to>
                                    </p:set>
                                    <p:anim calcmode="lin" valueType="num">
                                      <p:cBhvr>
                                        <p:cTn id="196" dur="500" fill="hold"/>
                                        <p:tgtEl>
                                          <p:spTgt spid="403527"/>
                                        </p:tgtEl>
                                        <p:attrNameLst>
                                          <p:attrName>ppt_w</p:attrName>
                                        </p:attrNameLst>
                                      </p:cBhvr>
                                      <p:tavLst>
                                        <p:tav tm="0">
                                          <p:val>
                                            <p:fltVal val="0"/>
                                          </p:val>
                                        </p:tav>
                                        <p:tav tm="100000">
                                          <p:val>
                                            <p:strVal val="#ppt_w"/>
                                          </p:val>
                                        </p:tav>
                                      </p:tavLst>
                                    </p:anim>
                                    <p:anim calcmode="lin" valueType="num">
                                      <p:cBhvr>
                                        <p:cTn id="197" dur="500" fill="hold"/>
                                        <p:tgtEl>
                                          <p:spTgt spid="403527"/>
                                        </p:tgtEl>
                                        <p:attrNameLst>
                                          <p:attrName>ppt_h</p:attrName>
                                        </p:attrNameLst>
                                      </p:cBhvr>
                                      <p:tavLst>
                                        <p:tav tm="0">
                                          <p:val>
                                            <p:fltVal val="0"/>
                                          </p:val>
                                        </p:tav>
                                        <p:tav tm="100000">
                                          <p:val>
                                            <p:strVal val="#ppt_h"/>
                                          </p:val>
                                        </p:tav>
                                      </p:tavLst>
                                    </p:anim>
                                    <p:anim calcmode="lin" valueType="num">
                                      <p:cBhvr>
                                        <p:cTn id="198" dur="500" fill="hold"/>
                                        <p:tgtEl>
                                          <p:spTgt spid="403527"/>
                                        </p:tgtEl>
                                        <p:attrNameLst>
                                          <p:attrName>ppt_x</p:attrName>
                                        </p:attrNameLst>
                                      </p:cBhvr>
                                      <p:tavLst>
                                        <p:tav tm="0">
                                          <p:val>
                                            <p:fltVal val="0.5"/>
                                          </p:val>
                                        </p:tav>
                                        <p:tav tm="100000">
                                          <p:val>
                                            <p:strVal val="#ppt_x"/>
                                          </p:val>
                                        </p:tav>
                                      </p:tavLst>
                                    </p:anim>
                                    <p:anim calcmode="lin" valueType="num">
                                      <p:cBhvr>
                                        <p:cTn id="199" dur="500" fill="hold"/>
                                        <p:tgtEl>
                                          <p:spTgt spid="40352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403519"/>
                                        </p:tgtEl>
                                        <p:attrNameLst>
                                          <p:attrName>style.visibility</p:attrName>
                                        </p:attrNameLst>
                                      </p:cBhvr>
                                      <p:to>
                                        <p:strVal val="visible"/>
                                      </p:to>
                                    </p:set>
                                    <p:anim calcmode="lin" valueType="num">
                                      <p:cBhvr>
                                        <p:cTn id="203" dur="500" fill="hold"/>
                                        <p:tgtEl>
                                          <p:spTgt spid="403519"/>
                                        </p:tgtEl>
                                        <p:attrNameLst>
                                          <p:attrName>ppt_w</p:attrName>
                                        </p:attrNameLst>
                                      </p:cBhvr>
                                      <p:tavLst>
                                        <p:tav tm="0">
                                          <p:val>
                                            <p:fltVal val="0"/>
                                          </p:val>
                                        </p:tav>
                                        <p:tav tm="100000">
                                          <p:val>
                                            <p:strVal val="#ppt_w"/>
                                          </p:val>
                                        </p:tav>
                                      </p:tavLst>
                                    </p:anim>
                                    <p:anim calcmode="lin" valueType="num">
                                      <p:cBhvr>
                                        <p:cTn id="204" dur="500" fill="hold"/>
                                        <p:tgtEl>
                                          <p:spTgt spid="403519"/>
                                        </p:tgtEl>
                                        <p:attrNameLst>
                                          <p:attrName>ppt_h</p:attrName>
                                        </p:attrNameLst>
                                      </p:cBhvr>
                                      <p:tavLst>
                                        <p:tav tm="0">
                                          <p:val>
                                            <p:fltVal val="0"/>
                                          </p:val>
                                        </p:tav>
                                        <p:tav tm="100000">
                                          <p:val>
                                            <p:strVal val="#ppt_h"/>
                                          </p:val>
                                        </p:tav>
                                      </p:tavLst>
                                    </p:anim>
                                    <p:anim calcmode="lin" valueType="num">
                                      <p:cBhvr>
                                        <p:cTn id="205" dur="500" fill="hold"/>
                                        <p:tgtEl>
                                          <p:spTgt spid="403519"/>
                                        </p:tgtEl>
                                        <p:attrNameLst>
                                          <p:attrName>ppt_x</p:attrName>
                                        </p:attrNameLst>
                                      </p:cBhvr>
                                      <p:tavLst>
                                        <p:tav tm="0">
                                          <p:val>
                                            <p:fltVal val="0.5"/>
                                          </p:val>
                                        </p:tav>
                                        <p:tav tm="100000">
                                          <p:val>
                                            <p:strVal val="#ppt_x"/>
                                          </p:val>
                                        </p:tav>
                                      </p:tavLst>
                                    </p:anim>
                                    <p:anim calcmode="lin" valueType="num">
                                      <p:cBhvr>
                                        <p:cTn id="206" dur="500" fill="hold"/>
                                        <p:tgtEl>
                                          <p:spTgt spid="4035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507" grpId="0" autoUpdateAnimBg="0"/>
      <p:bldP spid="403508" grpId="0" autoUpdateAnimBg="0"/>
      <p:bldP spid="403509" grpId="0" autoUpdateAnimBg="0"/>
      <p:bldP spid="403510" grpId="0" autoUpdateAnimBg="0"/>
      <p:bldP spid="403511" grpId="0" autoUpdateAnimBg="0"/>
      <p:bldP spid="403512" grpId="0" autoUpdateAnimBg="0"/>
      <p:bldP spid="403514" grpId="0" autoUpdateAnimBg="0"/>
      <p:bldP spid="403515" grpId="0" autoUpdateAnimBg="0"/>
      <p:bldP spid="403516" grpId="0" autoUpdateAnimBg="0"/>
      <p:bldP spid="403517" grpId="0" autoUpdateAnimBg="0"/>
      <p:bldP spid="403518" grpId="0" autoUpdateAnimBg="0"/>
      <p:bldP spid="403519" grpId="0" autoUpdateAnimBg="0"/>
      <p:bldP spid="403520" grpId="0" autoUpdateAnimBg="0"/>
      <p:bldP spid="403522" grpId="0" autoUpdateAnimBg="0"/>
      <p:bldP spid="403523" grpId="0" autoUpdateAnimBg="0"/>
      <p:bldP spid="403524" grpId="0" autoUpdateAnimBg="0"/>
      <p:bldP spid="403525" grpId="0" autoUpdateAnimBg="0"/>
      <p:bldP spid="403526" grpId="0" autoUpdateAnimBg="0"/>
      <p:bldP spid="403527" grpId="0" autoUpdateAnimBg="0"/>
      <p:bldP spid="403529" grpId="0" autoUpdateAnimBg="0"/>
      <p:bldP spid="403530" grpId="0" autoUpdateAnimBg="0"/>
      <p:bldP spid="403531" grpId="0" autoUpdateAnimBg="0"/>
      <p:bldP spid="403532" grpId="0" autoUpdateAnimBg="0"/>
      <p:bldP spid="403533" grpId="0" autoUpdateAnimBg="0"/>
      <p:bldP spid="403535" grpId="0" autoUpdateAnimBg="0"/>
      <p:bldP spid="403536" grpId="0" autoUpdateAnimBg="0"/>
      <p:bldP spid="403537" grpId="0" autoUpdateAnimBg="0"/>
      <p:bldP spid="403538" grpId="0" autoUpdateAnimBg="0"/>
      <p:bldP spid="403539"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45123" name="Rectangle 3"/>
          <p:cNvSpPr>
            <a:spLocks noChangeArrowheads="1"/>
          </p:cNvSpPr>
          <p:nvPr/>
        </p:nvSpPr>
        <p:spPr bwMode="auto">
          <a:xfrm>
            <a:off x="5738813" y="4878388"/>
            <a:ext cx="24098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rPr>
              <a:t>12 TRIBES</a:t>
            </a:r>
          </a:p>
        </p:txBody>
      </p:sp>
      <p:sp>
        <p:nvSpPr>
          <p:cNvPr id="645124" name="Rectangle 4"/>
          <p:cNvSpPr>
            <a:spLocks noChangeArrowheads="1"/>
          </p:cNvSpPr>
          <p:nvPr/>
        </p:nvSpPr>
        <p:spPr bwMode="auto">
          <a:xfrm>
            <a:off x="6916738" y="2241550"/>
            <a:ext cx="17097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EXODUS</a:t>
            </a:r>
          </a:p>
        </p:txBody>
      </p:sp>
      <p:sp>
        <p:nvSpPr>
          <p:cNvPr id="645125" name="Rectangle 5"/>
          <p:cNvSpPr>
            <a:spLocks noChangeArrowheads="1"/>
          </p:cNvSpPr>
          <p:nvPr/>
        </p:nvSpPr>
        <p:spPr bwMode="auto">
          <a:xfrm>
            <a:off x="1892300" y="5978525"/>
            <a:ext cx="25368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5  SERMONS</a:t>
            </a:r>
          </a:p>
        </p:txBody>
      </p:sp>
      <p:sp>
        <p:nvSpPr>
          <p:cNvPr id="645126" name="Rectangle 6"/>
          <p:cNvSpPr>
            <a:spLocks noChangeArrowheads="1"/>
          </p:cNvSpPr>
          <p:nvPr/>
        </p:nvSpPr>
        <p:spPr bwMode="auto">
          <a:xfrm>
            <a:off x="3765550" y="1693863"/>
            <a:ext cx="29575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rPr>
              <a:t>LAND DIVIDED</a:t>
            </a:r>
          </a:p>
        </p:txBody>
      </p:sp>
      <p:sp>
        <p:nvSpPr>
          <p:cNvPr id="645127" name="Rectangle 7"/>
          <p:cNvSpPr>
            <a:spLocks noChangeArrowheads="1"/>
          </p:cNvSpPr>
          <p:nvPr/>
        </p:nvSpPr>
        <p:spPr bwMode="auto">
          <a:xfrm>
            <a:off x="1471613" y="4167188"/>
            <a:ext cx="164623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JUDGES</a:t>
            </a:r>
          </a:p>
        </p:txBody>
      </p:sp>
      <p:sp>
        <p:nvSpPr>
          <p:cNvPr id="645128" name="Rectangle 8"/>
          <p:cNvSpPr>
            <a:spLocks noChangeArrowheads="1"/>
          </p:cNvSpPr>
          <p:nvPr/>
        </p:nvSpPr>
        <p:spPr bwMode="auto">
          <a:xfrm>
            <a:off x="1046163" y="939800"/>
            <a:ext cx="1806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GOSPELS</a:t>
            </a:r>
          </a:p>
        </p:txBody>
      </p:sp>
      <p:sp>
        <p:nvSpPr>
          <p:cNvPr id="645129" name="Rectangle 9"/>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645130" name="Rectangle 10"/>
          <p:cNvSpPr>
            <a:spLocks noChangeArrowheads="1"/>
          </p:cNvSpPr>
          <p:nvPr/>
        </p:nvSpPr>
        <p:spPr bwMode="auto">
          <a:xfrm>
            <a:off x="180975" y="312738"/>
            <a:ext cx="18589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The CALL</a:t>
            </a:r>
          </a:p>
        </p:txBody>
      </p:sp>
      <p:sp>
        <p:nvSpPr>
          <p:cNvPr id="645131" name="Rectangle 11"/>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645132" name="Rectangle 12"/>
          <p:cNvSpPr>
            <a:spLocks noChangeArrowheads="1"/>
          </p:cNvSpPr>
          <p:nvPr/>
        </p:nvSpPr>
        <p:spPr bwMode="auto">
          <a:xfrm>
            <a:off x="6246813" y="3598863"/>
            <a:ext cx="29003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SLAVERY</a:t>
            </a:r>
            <a:r>
              <a:rPr lang="en-US" sz="2000">
                <a:solidFill>
                  <a:schemeClr val="folHlink"/>
                </a:solidFill>
              </a:rPr>
              <a:t>          </a:t>
            </a:r>
          </a:p>
        </p:txBody>
      </p:sp>
      <p:sp>
        <p:nvSpPr>
          <p:cNvPr id="645133" name="Rectangle 13"/>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SINAI</a:t>
            </a:r>
          </a:p>
        </p:txBody>
      </p:sp>
      <p:sp>
        <p:nvSpPr>
          <p:cNvPr id="645134" name="Rectangle 14"/>
          <p:cNvSpPr>
            <a:spLocks noChangeArrowheads="1"/>
          </p:cNvSpPr>
          <p:nvPr/>
        </p:nvSpPr>
        <p:spPr bwMode="auto">
          <a:xfrm>
            <a:off x="6270625" y="5856288"/>
            <a:ext cx="23304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3  TREKS...</a:t>
            </a:r>
          </a:p>
        </p:txBody>
      </p:sp>
      <p:sp>
        <p:nvSpPr>
          <p:cNvPr id="645135" name="Rectangle 15"/>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ISRAEL </a:t>
            </a:r>
          </a:p>
        </p:txBody>
      </p:sp>
      <p:sp>
        <p:nvSpPr>
          <p:cNvPr id="645136" name="Rectangle 1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645137" name="Rectangle 1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430</a:t>
            </a:r>
          </a:p>
        </p:txBody>
      </p:sp>
      <p:sp>
        <p:nvSpPr>
          <p:cNvPr id="645138" name="Rectangle 1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645139" name="Rectangle 1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645140" name="Rectangle 20"/>
          <p:cNvSpPr>
            <a:spLocks noChangeArrowheads="1"/>
          </p:cNvSpPr>
          <p:nvPr/>
        </p:nvSpPr>
        <p:spPr bwMode="auto">
          <a:xfrm>
            <a:off x="3930650" y="3673475"/>
            <a:ext cx="11557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ACTS</a:t>
            </a:r>
          </a:p>
        </p:txBody>
      </p:sp>
      <p:sp>
        <p:nvSpPr>
          <p:cNvPr id="645141" name="Rectangle 21"/>
          <p:cNvSpPr>
            <a:spLocks noChangeArrowheads="1"/>
          </p:cNvSpPr>
          <p:nvPr/>
        </p:nvSpPr>
        <p:spPr bwMode="auto">
          <a:xfrm>
            <a:off x="7196138" y="1047750"/>
            <a:ext cx="19446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EPISTLES</a:t>
            </a:r>
          </a:p>
        </p:txBody>
      </p:sp>
      <p:sp>
        <p:nvSpPr>
          <p:cNvPr id="645142" name="Rectangle 22"/>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rPr>
              <a:t>KADESH BARNEA</a:t>
            </a:r>
          </a:p>
        </p:txBody>
      </p:sp>
      <p:sp>
        <p:nvSpPr>
          <p:cNvPr id="645143" name="Rectangle 23"/>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350</a:t>
            </a:r>
          </a:p>
        </p:txBody>
      </p:sp>
      <p:sp>
        <p:nvSpPr>
          <p:cNvPr id="645144" name="Rectangle 24"/>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 JUDAH</a:t>
            </a:r>
          </a:p>
        </p:txBody>
      </p:sp>
      <p:sp>
        <p:nvSpPr>
          <p:cNvPr id="645145" name="Rectangle 25"/>
          <p:cNvSpPr>
            <a:spLocks noChangeArrowheads="1"/>
          </p:cNvSpPr>
          <p:nvPr/>
        </p:nvSpPr>
        <p:spPr bwMode="auto">
          <a:xfrm>
            <a:off x="3702050" y="2473325"/>
            <a:ext cx="195103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70 YEARS</a:t>
            </a:r>
          </a:p>
        </p:txBody>
      </p:sp>
      <p:sp>
        <p:nvSpPr>
          <p:cNvPr id="645146" name="Rectangle 26"/>
          <p:cNvSpPr>
            <a:spLocks noChangeArrowheads="1"/>
          </p:cNvSpPr>
          <p:nvPr/>
        </p:nvSpPr>
        <p:spPr bwMode="auto">
          <a:xfrm>
            <a:off x="366713" y="2363788"/>
            <a:ext cx="16573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CHURCH</a:t>
            </a:r>
            <a:endParaRPr lang="en-US" sz="2800" i="1"/>
          </a:p>
        </p:txBody>
      </p:sp>
      <p:sp>
        <p:nvSpPr>
          <p:cNvPr id="645147" name="Rectangle 27"/>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L - S - B</a:t>
            </a:r>
          </a:p>
        </p:txBody>
      </p:sp>
      <p:sp>
        <p:nvSpPr>
          <p:cNvPr id="645148" name="Rectangle 28"/>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40</a:t>
            </a:r>
          </a:p>
        </p:txBody>
      </p:sp>
      <p:sp>
        <p:nvSpPr>
          <p:cNvPr id="645149" name="Rectangle 29"/>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JERICHO</a:t>
            </a:r>
            <a:endParaRPr lang="en-US" sz="2800">
              <a:solidFill>
                <a:schemeClr val="folHlink"/>
              </a:solidFill>
            </a:endParaRPr>
          </a:p>
        </p:txBody>
      </p:sp>
      <p:sp>
        <p:nvSpPr>
          <p:cNvPr id="645150" name="Rectangle 30"/>
          <p:cNvSpPr>
            <a:spLocks noChangeArrowheads="1"/>
          </p:cNvSpPr>
          <p:nvPr/>
        </p:nvSpPr>
        <p:spPr bwMode="auto">
          <a:xfrm>
            <a:off x="0" y="4889500"/>
            <a:ext cx="25638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REVELATION</a:t>
            </a:r>
          </a:p>
        </p:txBody>
      </p:sp>
      <p:sp>
        <p:nvSpPr>
          <p:cNvPr id="645151" name="Rectangle 31"/>
          <p:cNvSpPr>
            <a:spLocks noChangeArrowheads="1"/>
          </p:cNvSpPr>
          <p:nvPr/>
        </p:nvSpPr>
        <p:spPr bwMode="auto">
          <a:xfrm>
            <a:off x="6042025" y="2876550"/>
            <a:ext cx="2060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PROPHETS</a:t>
            </a:r>
          </a:p>
        </p:txBody>
      </p:sp>
      <p:sp>
        <p:nvSpPr>
          <p:cNvPr id="78879"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78880" name="Rectangle 36"/>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5153" name="Rectangle 33"/>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31</a:t>
            </a:r>
          </a:p>
        </p:txBody>
      </p:sp>
      <p:sp>
        <p:nvSpPr>
          <p:cNvPr id="78882" name="Text Box 34"/>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5155" name="Rectangle 35"/>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grpSp>
        <p:nvGrpSpPr>
          <p:cNvPr id="2" name="Group 37"/>
          <p:cNvGrpSpPr>
            <a:grpSpLocks/>
          </p:cNvGrpSpPr>
          <p:nvPr/>
        </p:nvGrpSpPr>
        <p:grpSpPr bwMode="auto">
          <a:xfrm>
            <a:off x="341313" y="2106613"/>
            <a:ext cx="8407400" cy="1835150"/>
            <a:chOff x="172" y="679"/>
            <a:chExt cx="5296" cy="1156"/>
          </a:xfrm>
        </p:grpSpPr>
        <p:sp>
          <p:nvSpPr>
            <p:cNvPr id="645158" name="Rectangle 38"/>
            <p:cNvSpPr>
              <a:spLocks noChangeArrowheads="1"/>
            </p:cNvSpPr>
            <p:nvPr/>
          </p:nvSpPr>
          <p:spPr bwMode="auto">
            <a:xfrm>
              <a:off x="172" y="1139"/>
              <a:ext cx="5296" cy="696"/>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rtl="1">
                <a:defRPr/>
              </a:pPr>
              <a:r>
                <a:rPr lang="ar-SA" sz="6600" dirty="0">
                  <a:solidFill>
                    <a:schemeClr val="folHlink"/>
                  </a:solidFill>
                  <a:latin typeface="Arial" charset="0"/>
                  <a:ea typeface="Arial" charset="0"/>
                  <a:cs typeface="Arial" charset="0"/>
                </a:rPr>
                <a:t>خدمة الرب يسوع المسيح</a:t>
              </a:r>
              <a:endParaRPr lang="en-US" sz="6600" dirty="0">
                <a:solidFill>
                  <a:schemeClr val="folHlink"/>
                </a:solidFill>
                <a:latin typeface="Arial" charset="0"/>
                <a:ea typeface="Arial" charset="0"/>
                <a:cs typeface="Arial" charset="0"/>
              </a:endParaRPr>
            </a:p>
          </p:txBody>
        </p:sp>
        <p:sp>
          <p:nvSpPr>
            <p:cNvPr id="645159" name="Rectangle 39"/>
            <p:cNvSpPr>
              <a:spLocks noChangeArrowheads="1"/>
            </p:cNvSpPr>
            <p:nvPr/>
          </p:nvSpPr>
          <p:spPr bwMode="auto">
            <a:xfrm>
              <a:off x="2287" y="679"/>
              <a:ext cx="708"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defRPr/>
              </a:pPr>
              <a:r>
                <a:rPr lang="ar-SA" sz="4800" dirty="0">
                  <a:solidFill>
                    <a:schemeClr val="folHlink"/>
                  </a:solidFill>
                  <a:latin typeface="Arial" charset="0"/>
                  <a:ea typeface="Arial" charset="0"/>
                  <a:cs typeface="Arial" charset="0"/>
                </a:rPr>
                <a:t>و ..</a:t>
              </a:r>
              <a:r>
                <a:rPr lang="ar-SA" sz="4800" dirty="0">
                  <a:solidFill>
                    <a:schemeClr val="folHlink"/>
                  </a:solidFill>
                </a:rPr>
                <a:t>.</a:t>
              </a:r>
              <a:endParaRPr lang="en-US" sz="4800" dirty="0">
                <a:solidFill>
                  <a:schemeClr val="folHlink"/>
                </a:solidFill>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46147" name="Rectangle 3"/>
          <p:cNvSpPr>
            <a:spLocks noChangeArrowheads="1"/>
          </p:cNvSpPr>
          <p:nvPr/>
        </p:nvSpPr>
        <p:spPr bwMode="auto">
          <a:xfrm>
            <a:off x="5738813" y="4878388"/>
            <a:ext cx="2409825"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chemeClr val="folHlink"/>
                </a:solidFill>
              </a:rPr>
              <a:t>12 TRIBES</a:t>
            </a:r>
          </a:p>
        </p:txBody>
      </p:sp>
      <p:sp>
        <p:nvSpPr>
          <p:cNvPr id="646148" name="Rectangle 4"/>
          <p:cNvSpPr>
            <a:spLocks noChangeArrowheads="1"/>
          </p:cNvSpPr>
          <p:nvPr/>
        </p:nvSpPr>
        <p:spPr bwMode="auto">
          <a:xfrm>
            <a:off x="6916738" y="2241550"/>
            <a:ext cx="17097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EXODUS</a:t>
            </a:r>
          </a:p>
        </p:txBody>
      </p:sp>
      <p:sp>
        <p:nvSpPr>
          <p:cNvPr id="646149" name="Rectangle 5"/>
          <p:cNvSpPr>
            <a:spLocks noChangeArrowheads="1"/>
          </p:cNvSpPr>
          <p:nvPr/>
        </p:nvSpPr>
        <p:spPr bwMode="auto">
          <a:xfrm>
            <a:off x="1892300" y="5978525"/>
            <a:ext cx="253682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5  SERMONS</a:t>
            </a:r>
          </a:p>
        </p:txBody>
      </p:sp>
      <p:sp>
        <p:nvSpPr>
          <p:cNvPr id="646150" name="Rectangle 6"/>
          <p:cNvSpPr>
            <a:spLocks noChangeArrowheads="1"/>
          </p:cNvSpPr>
          <p:nvPr/>
        </p:nvSpPr>
        <p:spPr bwMode="auto">
          <a:xfrm>
            <a:off x="3765550" y="1693863"/>
            <a:ext cx="295751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99CCFF"/>
                </a:solidFill>
              </a:rPr>
              <a:t>LAND DIVIDED</a:t>
            </a:r>
          </a:p>
        </p:txBody>
      </p:sp>
      <p:sp>
        <p:nvSpPr>
          <p:cNvPr id="646151" name="Rectangle 7"/>
          <p:cNvSpPr>
            <a:spLocks noChangeArrowheads="1"/>
          </p:cNvSpPr>
          <p:nvPr/>
        </p:nvSpPr>
        <p:spPr bwMode="auto">
          <a:xfrm>
            <a:off x="1471613" y="4167188"/>
            <a:ext cx="1646237"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JUDGES</a:t>
            </a:r>
          </a:p>
        </p:txBody>
      </p:sp>
      <p:sp>
        <p:nvSpPr>
          <p:cNvPr id="646152" name="Rectangle 8"/>
          <p:cNvSpPr>
            <a:spLocks noChangeArrowheads="1"/>
          </p:cNvSpPr>
          <p:nvPr/>
        </p:nvSpPr>
        <p:spPr bwMode="auto">
          <a:xfrm>
            <a:off x="1046163" y="939800"/>
            <a:ext cx="1806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GOSPELS</a:t>
            </a:r>
          </a:p>
        </p:txBody>
      </p:sp>
      <p:sp>
        <p:nvSpPr>
          <p:cNvPr id="646153" name="Rectangle 9"/>
          <p:cNvSpPr>
            <a:spLocks noChangeArrowheads="1"/>
          </p:cNvSpPr>
          <p:nvPr/>
        </p:nvSpPr>
        <p:spPr bwMode="auto">
          <a:xfrm>
            <a:off x="196850" y="5453063"/>
            <a:ext cx="21399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M - C - C </a:t>
            </a:r>
          </a:p>
        </p:txBody>
      </p:sp>
      <p:sp>
        <p:nvSpPr>
          <p:cNvPr id="646154" name="Rectangle 10"/>
          <p:cNvSpPr>
            <a:spLocks noChangeArrowheads="1"/>
          </p:cNvSpPr>
          <p:nvPr/>
        </p:nvSpPr>
        <p:spPr bwMode="auto">
          <a:xfrm>
            <a:off x="180975" y="312738"/>
            <a:ext cx="1858963"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The CALL</a:t>
            </a:r>
          </a:p>
        </p:txBody>
      </p:sp>
      <p:sp>
        <p:nvSpPr>
          <p:cNvPr id="646155" name="Rectangle 11"/>
          <p:cNvSpPr>
            <a:spLocks noChangeArrowheads="1"/>
          </p:cNvSpPr>
          <p:nvPr/>
        </p:nvSpPr>
        <p:spPr bwMode="auto">
          <a:xfrm>
            <a:off x="2871788" y="4668838"/>
            <a:ext cx="1225550" cy="57626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99CCFF"/>
                </a:solidFill>
              </a:rPr>
              <a:t>I - I</a:t>
            </a:r>
          </a:p>
        </p:txBody>
      </p:sp>
      <p:sp>
        <p:nvSpPr>
          <p:cNvPr id="646156" name="Rectangle 12"/>
          <p:cNvSpPr>
            <a:spLocks noChangeArrowheads="1"/>
          </p:cNvSpPr>
          <p:nvPr/>
        </p:nvSpPr>
        <p:spPr bwMode="auto">
          <a:xfrm>
            <a:off x="6246813" y="3598863"/>
            <a:ext cx="2900362"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SLAVERY</a:t>
            </a:r>
            <a:r>
              <a:rPr lang="en-US" sz="2000">
                <a:solidFill>
                  <a:schemeClr val="folHlink"/>
                </a:solidFill>
              </a:rPr>
              <a:t>          </a:t>
            </a:r>
          </a:p>
        </p:txBody>
      </p:sp>
      <p:sp>
        <p:nvSpPr>
          <p:cNvPr id="646157" name="Rectangle 13"/>
          <p:cNvSpPr>
            <a:spLocks noChangeArrowheads="1"/>
          </p:cNvSpPr>
          <p:nvPr/>
        </p:nvSpPr>
        <p:spPr bwMode="auto">
          <a:xfrm>
            <a:off x="3497263" y="1104900"/>
            <a:ext cx="13652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SINAI</a:t>
            </a:r>
          </a:p>
        </p:txBody>
      </p:sp>
      <p:sp>
        <p:nvSpPr>
          <p:cNvPr id="646158" name="Rectangle 14"/>
          <p:cNvSpPr>
            <a:spLocks noChangeArrowheads="1"/>
          </p:cNvSpPr>
          <p:nvPr/>
        </p:nvSpPr>
        <p:spPr bwMode="auto">
          <a:xfrm>
            <a:off x="6270625" y="5856288"/>
            <a:ext cx="23304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3  TREKS...</a:t>
            </a:r>
          </a:p>
        </p:txBody>
      </p:sp>
      <p:sp>
        <p:nvSpPr>
          <p:cNvPr id="646159" name="Rectangle 15"/>
          <p:cNvSpPr>
            <a:spLocks noChangeArrowheads="1"/>
          </p:cNvSpPr>
          <p:nvPr/>
        </p:nvSpPr>
        <p:spPr bwMode="auto">
          <a:xfrm>
            <a:off x="2074863" y="3006725"/>
            <a:ext cx="168116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ISRAEL </a:t>
            </a:r>
          </a:p>
        </p:txBody>
      </p:sp>
      <p:sp>
        <p:nvSpPr>
          <p:cNvPr id="646160" name="Rectangle 16"/>
          <p:cNvSpPr>
            <a:spLocks noChangeArrowheads="1"/>
          </p:cNvSpPr>
          <p:nvPr/>
        </p:nvSpPr>
        <p:spPr bwMode="auto">
          <a:xfrm>
            <a:off x="642938" y="3394075"/>
            <a:ext cx="1304925" cy="57626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3200">
                <a:solidFill>
                  <a:srgbClr val="00CC00"/>
                </a:solidFill>
              </a:rPr>
              <a:t>J - E</a:t>
            </a:r>
          </a:p>
        </p:txBody>
      </p:sp>
      <p:sp>
        <p:nvSpPr>
          <p:cNvPr id="646161" name="Rectangle 17"/>
          <p:cNvSpPr>
            <a:spLocks noChangeArrowheads="1"/>
          </p:cNvSpPr>
          <p:nvPr/>
        </p:nvSpPr>
        <p:spPr bwMode="auto">
          <a:xfrm>
            <a:off x="2263775" y="2111375"/>
            <a:ext cx="8318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430</a:t>
            </a:r>
          </a:p>
        </p:txBody>
      </p:sp>
      <p:sp>
        <p:nvSpPr>
          <p:cNvPr id="646162" name="Rectangle 18"/>
          <p:cNvSpPr>
            <a:spLocks noChangeArrowheads="1"/>
          </p:cNvSpPr>
          <p:nvPr/>
        </p:nvSpPr>
        <p:spPr bwMode="auto">
          <a:xfrm>
            <a:off x="3498850" y="541338"/>
            <a:ext cx="198120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S - D - S</a:t>
            </a:r>
          </a:p>
        </p:txBody>
      </p:sp>
      <p:sp>
        <p:nvSpPr>
          <p:cNvPr id="646163" name="Rectangle 19"/>
          <p:cNvSpPr>
            <a:spLocks noChangeArrowheads="1"/>
          </p:cNvSpPr>
          <p:nvPr/>
        </p:nvSpPr>
        <p:spPr bwMode="auto">
          <a:xfrm>
            <a:off x="3919538" y="5467350"/>
            <a:ext cx="19891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Z - E - N</a:t>
            </a:r>
          </a:p>
        </p:txBody>
      </p:sp>
      <p:sp>
        <p:nvSpPr>
          <p:cNvPr id="646164" name="Rectangle 20"/>
          <p:cNvSpPr>
            <a:spLocks noChangeArrowheads="1"/>
          </p:cNvSpPr>
          <p:nvPr/>
        </p:nvSpPr>
        <p:spPr bwMode="auto">
          <a:xfrm>
            <a:off x="3930650" y="3673475"/>
            <a:ext cx="115570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ACTS</a:t>
            </a:r>
          </a:p>
        </p:txBody>
      </p:sp>
      <p:sp>
        <p:nvSpPr>
          <p:cNvPr id="646165" name="Rectangle 21"/>
          <p:cNvSpPr>
            <a:spLocks noChangeArrowheads="1"/>
          </p:cNvSpPr>
          <p:nvPr/>
        </p:nvSpPr>
        <p:spPr bwMode="auto">
          <a:xfrm>
            <a:off x="7196138" y="1047750"/>
            <a:ext cx="194468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EPISTLES</a:t>
            </a:r>
          </a:p>
        </p:txBody>
      </p:sp>
      <p:sp>
        <p:nvSpPr>
          <p:cNvPr id="646166" name="Rectangle 22"/>
          <p:cNvSpPr>
            <a:spLocks noChangeArrowheads="1"/>
          </p:cNvSpPr>
          <p:nvPr/>
        </p:nvSpPr>
        <p:spPr bwMode="auto">
          <a:xfrm>
            <a:off x="5657850" y="217488"/>
            <a:ext cx="2849563" cy="4540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400">
                <a:solidFill>
                  <a:srgbClr val="00CC00"/>
                </a:solidFill>
              </a:rPr>
              <a:t>KADESH BARNEA</a:t>
            </a:r>
          </a:p>
        </p:txBody>
      </p:sp>
      <p:sp>
        <p:nvSpPr>
          <p:cNvPr id="646167" name="Rectangle 23"/>
          <p:cNvSpPr>
            <a:spLocks noChangeArrowheads="1"/>
          </p:cNvSpPr>
          <p:nvPr/>
        </p:nvSpPr>
        <p:spPr bwMode="auto">
          <a:xfrm>
            <a:off x="4673600" y="4322763"/>
            <a:ext cx="8318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350</a:t>
            </a:r>
          </a:p>
        </p:txBody>
      </p:sp>
      <p:sp>
        <p:nvSpPr>
          <p:cNvPr id="646168" name="Rectangle 24"/>
          <p:cNvSpPr>
            <a:spLocks noChangeArrowheads="1"/>
          </p:cNvSpPr>
          <p:nvPr/>
        </p:nvSpPr>
        <p:spPr bwMode="auto">
          <a:xfrm>
            <a:off x="5605463" y="4165600"/>
            <a:ext cx="1624012"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 JUDAH</a:t>
            </a:r>
          </a:p>
        </p:txBody>
      </p:sp>
      <p:sp>
        <p:nvSpPr>
          <p:cNvPr id="646169" name="Rectangle 25"/>
          <p:cNvSpPr>
            <a:spLocks noChangeArrowheads="1"/>
          </p:cNvSpPr>
          <p:nvPr/>
        </p:nvSpPr>
        <p:spPr bwMode="auto">
          <a:xfrm>
            <a:off x="3702050" y="2473325"/>
            <a:ext cx="1951038"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70 YEARS</a:t>
            </a:r>
          </a:p>
        </p:txBody>
      </p:sp>
      <p:sp>
        <p:nvSpPr>
          <p:cNvPr id="646170" name="Rectangle 26"/>
          <p:cNvSpPr>
            <a:spLocks noChangeArrowheads="1"/>
          </p:cNvSpPr>
          <p:nvPr/>
        </p:nvSpPr>
        <p:spPr bwMode="auto">
          <a:xfrm>
            <a:off x="366713" y="2363788"/>
            <a:ext cx="1657350"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t>CHURCH</a:t>
            </a:r>
            <a:endParaRPr lang="en-US" sz="2800" i="1"/>
          </a:p>
        </p:txBody>
      </p:sp>
      <p:sp>
        <p:nvSpPr>
          <p:cNvPr id="646171" name="Rectangle 27"/>
          <p:cNvSpPr>
            <a:spLocks noChangeArrowheads="1"/>
          </p:cNvSpPr>
          <p:nvPr/>
        </p:nvSpPr>
        <p:spPr bwMode="auto">
          <a:xfrm>
            <a:off x="7204075" y="4378325"/>
            <a:ext cx="1898650"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L - S - B</a:t>
            </a:r>
          </a:p>
        </p:txBody>
      </p:sp>
      <p:sp>
        <p:nvSpPr>
          <p:cNvPr id="646172" name="Rectangle 28"/>
          <p:cNvSpPr>
            <a:spLocks noChangeArrowheads="1"/>
          </p:cNvSpPr>
          <p:nvPr/>
        </p:nvSpPr>
        <p:spPr bwMode="auto">
          <a:xfrm>
            <a:off x="5927725" y="904875"/>
            <a:ext cx="61436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chemeClr val="folHlink"/>
                </a:solidFill>
              </a:rPr>
              <a:t>40</a:t>
            </a:r>
          </a:p>
        </p:txBody>
      </p:sp>
      <p:sp>
        <p:nvSpPr>
          <p:cNvPr id="646173" name="Rectangle 29"/>
          <p:cNvSpPr>
            <a:spLocks noChangeArrowheads="1"/>
          </p:cNvSpPr>
          <p:nvPr/>
        </p:nvSpPr>
        <p:spPr bwMode="auto">
          <a:xfrm>
            <a:off x="561975" y="1557338"/>
            <a:ext cx="1838325" cy="515937"/>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00CC00"/>
                </a:solidFill>
              </a:rPr>
              <a:t>JERICHO</a:t>
            </a:r>
            <a:endParaRPr lang="en-US" sz="2800">
              <a:solidFill>
                <a:schemeClr val="folHlink"/>
              </a:solidFill>
            </a:endParaRPr>
          </a:p>
        </p:txBody>
      </p:sp>
      <p:sp>
        <p:nvSpPr>
          <p:cNvPr id="646174" name="Rectangle 30"/>
          <p:cNvSpPr>
            <a:spLocks noChangeArrowheads="1"/>
          </p:cNvSpPr>
          <p:nvPr/>
        </p:nvSpPr>
        <p:spPr bwMode="auto">
          <a:xfrm>
            <a:off x="0" y="4889500"/>
            <a:ext cx="2563813"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REVELATION</a:t>
            </a:r>
          </a:p>
        </p:txBody>
      </p:sp>
      <p:sp>
        <p:nvSpPr>
          <p:cNvPr id="646175" name="Rectangle 31"/>
          <p:cNvSpPr>
            <a:spLocks noChangeArrowheads="1"/>
          </p:cNvSpPr>
          <p:nvPr/>
        </p:nvSpPr>
        <p:spPr bwMode="auto">
          <a:xfrm>
            <a:off x="6042025" y="2876550"/>
            <a:ext cx="2060575"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2800">
                <a:solidFill>
                  <a:srgbClr val="FF3300"/>
                </a:solidFill>
              </a:rPr>
              <a:t>PROPHETS</a:t>
            </a:r>
          </a:p>
        </p:txBody>
      </p:sp>
      <p:sp>
        <p:nvSpPr>
          <p:cNvPr id="80927" name="Text Box 32"/>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80928" name="Rectangle 33"/>
          <p:cNvSpPr>
            <a:spLocks noChangeArrowheads="1"/>
          </p:cNvSpPr>
          <p:nvPr/>
        </p:nvSpPr>
        <p:spPr bwMode="auto">
          <a:xfrm>
            <a:off x="0" y="0"/>
            <a:ext cx="9144000" cy="6858000"/>
          </a:xfrm>
          <a:prstGeom prst="rect">
            <a:avLst/>
          </a:prstGeom>
          <a:solidFill>
            <a:srgbClr val="333333">
              <a:alpha val="8392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6178" name="Rectangle 3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32</a:t>
            </a:r>
          </a:p>
        </p:txBody>
      </p:sp>
      <p:sp>
        <p:nvSpPr>
          <p:cNvPr id="80930" name="Text Box 35"/>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46180" name="Rectangle 36"/>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grpSp>
        <p:nvGrpSpPr>
          <p:cNvPr id="80932" name="Group 37"/>
          <p:cNvGrpSpPr>
            <a:grpSpLocks/>
          </p:cNvGrpSpPr>
          <p:nvPr/>
        </p:nvGrpSpPr>
        <p:grpSpPr bwMode="auto">
          <a:xfrm>
            <a:off x="341313" y="2106613"/>
            <a:ext cx="8407400" cy="1558925"/>
            <a:chOff x="172" y="679"/>
            <a:chExt cx="5296" cy="982"/>
          </a:xfrm>
        </p:grpSpPr>
        <p:sp>
          <p:nvSpPr>
            <p:cNvPr id="646182" name="Rectangle 38"/>
            <p:cNvSpPr>
              <a:spLocks noChangeArrowheads="1"/>
            </p:cNvSpPr>
            <p:nvPr/>
          </p:nvSpPr>
          <p:spPr bwMode="auto">
            <a:xfrm>
              <a:off x="172" y="1139"/>
              <a:ext cx="5296" cy="522"/>
            </a:xfrm>
            <a:prstGeom prst="rect">
              <a:avLst/>
            </a:prstGeom>
            <a:noFill/>
            <a:ln w="12700">
              <a:noFill/>
              <a:miter lim="800000"/>
              <a:headEnd/>
              <a:tailEnd/>
            </a:ln>
            <a:effectLst>
              <a:outerShdw blurRad="63500" dist="99190" dir="2388334" algn="ctr" rotWithShape="0">
                <a:schemeClr val="bg2">
                  <a:alpha val="74998"/>
                </a:schemeClr>
              </a:outerShdw>
            </a:effectLst>
          </p:spPr>
          <p:txBody>
            <a:bodyPr lIns="90487" tIns="44450" rIns="90487" bIns="44450">
              <a:spAutoFit/>
            </a:bodyPr>
            <a:lstStyle/>
            <a:p>
              <a:pPr algn="ctr" rtl="1">
                <a:defRPr/>
              </a:pPr>
              <a:r>
                <a:rPr lang="ar-SA" sz="4800" dirty="0">
                  <a:solidFill>
                    <a:schemeClr val="folHlink"/>
                  </a:solidFill>
                  <a:latin typeface="Arial" charset="0"/>
                  <a:ea typeface="Arial" charset="0"/>
                  <a:cs typeface="Arial" charset="0"/>
                </a:rPr>
                <a:t>خدمة الرب يسوع المسيح</a:t>
              </a:r>
              <a:endParaRPr lang="en-US" sz="4800" dirty="0">
                <a:solidFill>
                  <a:schemeClr val="folHlink"/>
                </a:solidFill>
                <a:latin typeface="Arial" charset="0"/>
                <a:ea typeface="Arial" charset="0"/>
                <a:cs typeface="Arial" charset="0"/>
              </a:endParaRPr>
            </a:p>
          </p:txBody>
        </p:sp>
        <p:sp>
          <p:nvSpPr>
            <p:cNvPr id="646183" name="Rectangle 39"/>
            <p:cNvSpPr>
              <a:spLocks noChangeArrowheads="1"/>
            </p:cNvSpPr>
            <p:nvPr/>
          </p:nvSpPr>
          <p:spPr bwMode="auto">
            <a:xfrm>
              <a:off x="2320" y="679"/>
              <a:ext cx="614" cy="522"/>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ar-SA" sz="4800" dirty="0">
                  <a:solidFill>
                    <a:schemeClr val="folHlink"/>
                  </a:solidFill>
                  <a:latin typeface="Arial" charset="0"/>
                  <a:ea typeface="Arial" charset="0"/>
                  <a:cs typeface="Arial" charset="0"/>
                </a:rPr>
                <a:t>و ..</a:t>
              </a:r>
              <a:endParaRPr lang="en-US" sz="4800" dirty="0">
                <a:solidFill>
                  <a:schemeClr val="folHlink"/>
                </a:solidFill>
              </a:endParaRPr>
            </a:p>
          </p:txBody>
        </p:sp>
      </p:grpSp>
      <p:grpSp>
        <p:nvGrpSpPr>
          <p:cNvPr id="3" name="Group 40"/>
          <p:cNvGrpSpPr>
            <a:grpSpLocks/>
          </p:cNvGrpSpPr>
          <p:nvPr/>
        </p:nvGrpSpPr>
        <p:grpSpPr bwMode="auto">
          <a:xfrm>
            <a:off x="174625" y="4473575"/>
            <a:ext cx="8824913" cy="1643063"/>
            <a:chOff x="128" y="2818"/>
            <a:chExt cx="5559" cy="1035"/>
          </a:xfrm>
        </p:grpSpPr>
        <p:sp>
          <p:nvSpPr>
            <p:cNvPr id="646185" name="Rectangle 41"/>
            <p:cNvSpPr>
              <a:spLocks noChangeArrowheads="1"/>
            </p:cNvSpPr>
            <p:nvPr/>
          </p:nvSpPr>
          <p:spPr bwMode="auto">
            <a:xfrm>
              <a:off x="128" y="2818"/>
              <a:ext cx="5559" cy="1035"/>
            </a:xfrm>
            <a:prstGeom prst="rect">
              <a:avLst/>
            </a:prstGeom>
            <a:solidFill>
              <a:srgbClr val="0000FF"/>
            </a:solidFill>
            <a:ln w="38100">
              <a:solidFill>
                <a:schemeClr val="folHlink"/>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p>
          </p:txBody>
        </p:sp>
        <p:sp>
          <p:nvSpPr>
            <p:cNvPr id="646186" name="Text Box 42"/>
            <p:cNvSpPr txBox="1">
              <a:spLocks noChangeArrowheads="1"/>
            </p:cNvSpPr>
            <p:nvPr/>
          </p:nvSpPr>
          <p:spPr bwMode="auto">
            <a:xfrm>
              <a:off x="150" y="2859"/>
              <a:ext cx="5522" cy="48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400" dirty="0">
                  <a:solidFill>
                    <a:schemeClr val="folHlink"/>
                  </a:solidFill>
                  <a:latin typeface="Arial" charset="0"/>
                  <a:ea typeface="Arial" charset="0"/>
                  <a:cs typeface="Arial" charset="0"/>
                </a:rPr>
                <a:t>هل هناك اتصال بين كل هذه الأحداث؟</a:t>
              </a:r>
              <a:endParaRPr lang="en-US" sz="4400" dirty="0">
                <a:solidFill>
                  <a:schemeClr val="folHlink"/>
                </a:solidFill>
                <a:latin typeface="Arial" charset="0"/>
                <a:ea typeface="Arial" charset="0"/>
                <a:cs typeface="Arial"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Line 2"/>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5" name="Line 3"/>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6" name="Line 4"/>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7" name="Line 5"/>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8" name="Line 6"/>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19" name="Line 7"/>
          <p:cNvSpPr>
            <a:spLocks noChangeShapeType="1"/>
          </p:cNvSpPr>
          <p:nvPr/>
        </p:nvSpPr>
        <p:spPr bwMode="auto">
          <a:xfrm>
            <a:off x="62341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0" name="Line 8"/>
          <p:cNvSpPr>
            <a:spLocks noChangeShapeType="1"/>
          </p:cNvSpPr>
          <p:nvPr/>
        </p:nvSpPr>
        <p:spPr bwMode="auto">
          <a:xfrm>
            <a:off x="4252913" y="1828800"/>
            <a:ext cx="0" cy="10668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1" name="Line 9"/>
          <p:cNvSpPr>
            <a:spLocks noChangeShapeType="1"/>
          </p:cNvSpPr>
          <p:nvPr/>
        </p:nvSpPr>
        <p:spPr bwMode="auto">
          <a:xfrm>
            <a:off x="42529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2" name="Line 10"/>
          <p:cNvSpPr>
            <a:spLocks noChangeShapeType="1"/>
          </p:cNvSpPr>
          <p:nvPr/>
        </p:nvSpPr>
        <p:spPr bwMode="auto">
          <a:xfrm>
            <a:off x="6234113" y="3962400"/>
            <a:ext cx="0" cy="198120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3" name="Line 11"/>
          <p:cNvSpPr>
            <a:spLocks noChangeShapeType="1"/>
          </p:cNvSpPr>
          <p:nvPr/>
        </p:nvSpPr>
        <p:spPr bwMode="auto">
          <a:xfrm>
            <a:off x="2119313" y="49530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4" name="Line 12"/>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5" name="Line 13"/>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6" name="Line 14"/>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7" name="Line 15"/>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8" name="Line 16"/>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29" name="Line 17"/>
          <p:cNvSpPr>
            <a:spLocks noChangeShapeType="1"/>
          </p:cNvSpPr>
          <p:nvPr/>
        </p:nvSpPr>
        <p:spPr bwMode="auto">
          <a:xfrm>
            <a:off x="2119313" y="28956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30" name="Line 18"/>
          <p:cNvSpPr>
            <a:spLocks noChangeShapeType="1"/>
          </p:cNvSpPr>
          <p:nvPr/>
        </p:nvSpPr>
        <p:spPr bwMode="auto">
          <a:xfrm>
            <a:off x="2119313" y="3962400"/>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31" name="Line 19"/>
          <p:cNvSpPr>
            <a:spLocks noChangeShapeType="1"/>
          </p:cNvSpPr>
          <p:nvPr/>
        </p:nvSpPr>
        <p:spPr bwMode="auto">
          <a:xfrm>
            <a:off x="1736725" y="2511425"/>
            <a:ext cx="6324600" cy="0"/>
          </a:xfrm>
          <a:prstGeom prst="line">
            <a:avLst/>
          </a:prstGeom>
          <a:noFill/>
          <a:ln w="50800">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2979" name="Rectangle 67"/>
          <p:cNvSpPr>
            <a:spLocks noChangeArrowheads="1"/>
          </p:cNvSpPr>
          <p:nvPr/>
        </p:nvSpPr>
        <p:spPr bwMode="auto">
          <a:xfrm>
            <a:off x="8101013" y="6526213"/>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33</a:t>
            </a:r>
          </a:p>
        </p:txBody>
      </p:sp>
      <p:grpSp>
        <p:nvGrpSpPr>
          <p:cNvPr id="82964" name="Group 76"/>
          <p:cNvGrpSpPr>
            <a:grpSpLocks/>
          </p:cNvGrpSpPr>
          <p:nvPr/>
        </p:nvGrpSpPr>
        <p:grpSpPr bwMode="auto">
          <a:xfrm>
            <a:off x="317500" y="231775"/>
            <a:ext cx="8620125" cy="6034088"/>
            <a:chOff x="200" y="146"/>
            <a:chExt cx="5430" cy="3801"/>
          </a:xfrm>
        </p:grpSpPr>
        <p:pic>
          <p:nvPicPr>
            <p:cNvPr id="422984" name="Picture 72" descr="Qumran scriptorium, tb n011100 sr"/>
            <p:cNvPicPr preferRelativeResize="0">
              <a:picLocks noChangeAspect="1" noChangeArrowheads="1"/>
            </p:cNvPicPr>
            <p:nvPr>
              <p:custDataLst>
                <p:tags r:id="rId2"/>
              </p:custDataLst>
            </p:nvPr>
          </p:nvPicPr>
          <p:blipFill>
            <a:blip r:embed="rId5"/>
            <a:srcRect/>
            <a:stretch>
              <a:fillRect/>
            </a:stretch>
          </p:blipFill>
          <p:spPr bwMode="auto">
            <a:xfrm>
              <a:off x="200" y="146"/>
              <a:ext cx="5430" cy="3801"/>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422985" name="Text Box 73"/>
            <p:cNvSpPr txBox="1">
              <a:spLocks noChangeArrowheads="1"/>
            </p:cNvSpPr>
            <p:nvPr/>
          </p:nvSpPr>
          <p:spPr bwMode="auto">
            <a:xfrm>
              <a:off x="674" y="3036"/>
              <a:ext cx="4609" cy="756"/>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600" dirty="0">
                  <a:latin typeface="Arial" charset="0"/>
                  <a:ea typeface="Arial" charset="0"/>
                  <a:cs typeface="Arial" charset="0"/>
                </a:rPr>
                <a:t>أطلال قمران القديمة ، مجتمع من الجوهر على شواطئ البحر الميت</a:t>
              </a:r>
              <a:endParaRPr lang="en-US" sz="3600" dirty="0">
                <a:latin typeface="Arial" charset="0"/>
                <a:ea typeface="Arial" charset="0"/>
                <a:cs typeface="Arial" charset="0"/>
              </a:endParaRPr>
            </a:p>
          </p:txBody>
        </p:sp>
      </p:grpSp>
      <p:grpSp>
        <p:nvGrpSpPr>
          <p:cNvPr id="3" name="Group 75"/>
          <p:cNvGrpSpPr>
            <a:grpSpLocks/>
          </p:cNvGrpSpPr>
          <p:nvPr/>
        </p:nvGrpSpPr>
        <p:grpSpPr bwMode="auto">
          <a:xfrm>
            <a:off x="4090988" y="692150"/>
            <a:ext cx="4214812" cy="3160713"/>
            <a:chOff x="2820" y="355"/>
            <a:chExt cx="2655" cy="1991"/>
          </a:xfrm>
        </p:grpSpPr>
        <p:pic>
          <p:nvPicPr>
            <p:cNvPr id="422981" name="Picture 69" descr="Qumran Cave 4 wide, tb n062500 sr"/>
            <p:cNvPicPr preferRelativeResize="0">
              <a:picLocks noChangeAspect="1" noChangeArrowheads="1"/>
            </p:cNvPicPr>
            <p:nvPr>
              <p:custDataLst>
                <p:tags r:id="rId1"/>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2820" y="355"/>
              <a:ext cx="2655" cy="1991"/>
            </a:xfrm>
            <a:prstGeom prst="rect">
              <a:avLst/>
            </a:prstGeom>
            <a:noFill/>
            <a:ln w="101600" cmpd="thinThick">
              <a:noFill/>
              <a:miter lim="800000"/>
              <a:headEnd/>
              <a:tailEnd/>
            </a:ln>
            <a:effectLst>
              <a:outerShdw blurRad="63500" dist="99190" dir="3011666" algn="ctr" rotWithShape="0">
                <a:schemeClr val="bg2">
                  <a:alpha val="74998"/>
                </a:schemeClr>
              </a:outerShdw>
            </a:effectLst>
          </p:spPr>
        </p:pic>
        <p:sp>
          <p:nvSpPr>
            <p:cNvPr id="422986" name="Text Box 74"/>
            <p:cNvSpPr txBox="1">
              <a:spLocks noChangeArrowheads="1"/>
            </p:cNvSpPr>
            <p:nvPr/>
          </p:nvSpPr>
          <p:spPr bwMode="auto">
            <a:xfrm>
              <a:off x="3000" y="2070"/>
              <a:ext cx="2382" cy="212"/>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dirty="0">
                  <a:latin typeface="Arial" charset="0"/>
                  <a:ea typeface="Arial" charset="0"/>
                  <a:cs typeface="Arial" charset="0"/>
                </a:rPr>
                <a:t>إخفاء مخلفات البحر الميت</a:t>
              </a:r>
              <a:endParaRPr lang="en-US" dirty="0">
                <a:latin typeface="Arial" charset="0"/>
                <a:ea typeface="Arial" charset="0"/>
                <a:cs typeface="Arial" charset="0"/>
              </a:endParaRPr>
            </a:p>
          </p:txBody>
        </p:sp>
      </p:grpSp>
      <p:pic>
        <p:nvPicPr>
          <p:cNvPr id="422989" name="Picture 7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419225" y="396875"/>
            <a:ext cx="2046288" cy="4311650"/>
          </a:xfrm>
          <a:prstGeom prst="rect">
            <a:avLst/>
          </a:prstGeom>
          <a:noFill/>
          <a:effectLst>
            <a:outerShdw blurRad="63500" dist="89803" dir="2700000" algn="ctr" rotWithShape="0">
              <a:schemeClr val="bg2">
                <a:alpha val="74998"/>
              </a:schemeClr>
            </a:outerShdw>
          </a:effectLst>
        </p:spPr>
      </p:pic>
      <p:sp>
        <p:nvSpPr>
          <p:cNvPr id="82967" name="Text Box 79"/>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2989"/>
                                        </p:tgtEl>
                                        <p:attrNameLst>
                                          <p:attrName>style.visibility</p:attrName>
                                        </p:attrNameLst>
                                      </p:cBhvr>
                                      <p:to>
                                        <p:strVal val="visible"/>
                                      </p:to>
                                    </p:set>
                                    <p:animEffect transition="in" filter="fade">
                                      <p:cBhvr>
                                        <p:cTn id="12" dur="1000"/>
                                        <p:tgtEl>
                                          <p:spTgt spid="42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25" descr="Slide1">
            <a:extLst>
              <a:ext uri="{FF2B5EF4-FFF2-40B4-BE49-F238E27FC236}">
                <a16:creationId xmlns:a16="http://schemas.microsoft.com/office/drawing/2014/main" id="{C9A2874A-A231-BD42-8352-1BF67A5A77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54" name="Rectangle 2"/>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4995" name="Line 3"/>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6" name="Line 4"/>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7" name="Line 5"/>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8" name="Line 6"/>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4999" name="Line 7"/>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5000" name="Text Box 8"/>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9"/>
          <p:cNvGrpSpPr>
            <a:grpSpLocks/>
          </p:cNvGrpSpPr>
          <p:nvPr/>
        </p:nvGrpSpPr>
        <p:grpSpPr bwMode="auto">
          <a:xfrm>
            <a:off x="3735388" y="520700"/>
            <a:ext cx="4572000" cy="3314700"/>
            <a:chOff x="2324" y="451"/>
            <a:chExt cx="2880" cy="2088"/>
          </a:xfrm>
        </p:grpSpPr>
        <p:pic>
          <p:nvPicPr>
            <p:cNvPr id="561162" name="Picture 10"/>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61163" name="Text Box 11"/>
            <p:cNvSpPr txBox="1">
              <a:spLocks noChangeArrowheads="1"/>
            </p:cNvSpPr>
            <p:nvPr/>
          </p:nvSpPr>
          <p:spPr bwMode="auto">
            <a:xfrm>
              <a:off x="2434" y="1828"/>
              <a:ext cx="2476" cy="52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2400" dirty="0">
                  <a:solidFill>
                    <a:schemeClr val="folHlink"/>
                  </a:solidFill>
                  <a:latin typeface="Arial" charset="0"/>
                  <a:ea typeface="Arial" charset="0"/>
                  <a:cs typeface="Arial" charset="0"/>
                </a:rPr>
                <a:t>ضريح الكتاب ، متحف إسرائيل الوطني ، القدس ، إسرائيل</a:t>
              </a:r>
              <a:endParaRPr lang="en-US" sz="1800" b="0" dirty="0">
                <a:solidFill>
                  <a:schemeClr val="folHlink"/>
                </a:solidFill>
                <a:latin typeface="Arial" charset="0"/>
                <a:ea typeface="Arial" charset="0"/>
                <a:cs typeface="Arial" charset="0"/>
              </a:endParaRPr>
            </a:p>
          </p:txBody>
        </p:sp>
      </p:grpSp>
      <p:pic>
        <p:nvPicPr>
          <p:cNvPr id="561164"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84288" y="701675"/>
            <a:ext cx="2162175" cy="4554538"/>
          </a:xfrm>
          <a:prstGeom prst="rect">
            <a:avLst/>
          </a:prstGeom>
          <a:noFill/>
          <a:effectLst>
            <a:outerShdw blurRad="63500" dist="89803" dir="2700000" algn="ctr" rotWithShape="0">
              <a:schemeClr val="bg2">
                <a:alpha val="74998"/>
              </a:schemeClr>
            </a:outerShdw>
          </a:effectLst>
        </p:spPr>
      </p:pic>
      <p:sp>
        <p:nvSpPr>
          <p:cNvPr id="85003" name="Rectangle 13"/>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b="0"/>
          </a:p>
        </p:txBody>
      </p:sp>
      <p:pic>
        <p:nvPicPr>
          <p:cNvPr id="561166"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5550" y="4148138"/>
            <a:ext cx="2681288" cy="2173287"/>
          </a:xfrm>
          <a:prstGeom prst="rect">
            <a:avLst/>
          </a:prstGeom>
          <a:noFill/>
          <a:ln w="9525">
            <a:noFill/>
            <a:miter lim="800000"/>
            <a:headEnd/>
            <a:tailEnd/>
          </a:ln>
          <a:effectLst>
            <a:outerShdw blurRad="63500" dist="71842" dir="2700000" algn="ctr" rotWithShape="0">
              <a:schemeClr val="bg2">
                <a:alpha val="74998"/>
              </a:schemeClr>
            </a:outerShdw>
          </a:effectLst>
        </p:spPr>
      </p:pic>
      <p:sp>
        <p:nvSpPr>
          <p:cNvPr id="561167"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34</a:t>
            </a:r>
          </a:p>
        </p:txBody>
      </p:sp>
      <p:sp>
        <p:nvSpPr>
          <p:cNvPr id="85006" name="Text Box 16"/>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1169" name="Rectangle 17"/>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5008" name="Text Box 20"/>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1" name="Picture 25"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3027" name="Rectangle 3"/>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7043" name="Line 4"/>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4" name="Line 5"/>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5" name="Line 6"/>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6" name="Line 7"/>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7" name="Line 8"/>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7048" name="Text Box 9"/>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049" name="Text Box 10"/>
          <p:cNvSpPr txBox="1">
            <a:spLocks noChangeArrowheads="1"/>
          </p:cNvSpPr>
          <p:nvPr/>
        </p:nvSpPr>
        <p:spPr bwMode="auto">
          <a:xfrm>
            <a:off x="1290638" y="6226175"/>
            <a:ext cx="656907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pPr>
            <a:r>
              <a:rPr lang="ar-SA" sz="3200" dirty="0">
                <a:solidFill>
                  <a:srgbClr val="99CCFF"/>
                </a:solidFill>
                <a:latin typeface="Arial" charset="0"/>
                <a:ea typeface="Arial" charset="0"/>
                <a:cs typeface="Arial" charset="0"/>
              </a:rPr>
              <a:t>داخل ضريح الكتاب</a:t>
            </a:r>
            <a:endParaRPr lang="en-US" sz="3200" dirty="0">
              <a:solidFill>
                <a:srgbClr val="99CCFF"/>
              </a:solidFill>
              <a:latin typeface="Arial" charset="0"/>
              <a:ea typeface="Arial" charset="0"/>
              <a:cs typeface="Arial" charset="0"/>
            </a:endParaRPr>
          </a:p>
        </p:txBody>
      </p:sp>
      <p:grpSp>
        <p:nvGrpSpPr>
          <p:cNvPr id="2" name="Group 11"/>
          <p:cNvGrpSpPr>
            <a:grpSpLocks/>
          </p:cNvGrpSpPr>
          <p:nvPr/>
        </p:nvGrpSpPr>
        <p:grpSpPr bwMode="auto">
          <a:xfrm>
            <a:off x="3732213" y="530225"/>
            <a:ext cx="4572000" cy="3340100"/>
            <a:chOff x="2324" y="451"/>
            <a:chExt cx="2880" cy="2104"/>
          </a:xfrm>
        </p:grpSpPr>
        <p:pic>
          <p:nvPicPr>
            <p:cNvPr id="513036" name="Picture 12"/>
            <p:cNvPicPr>
              <a:picLocks noChangeAspect="1" noChangeArrowheads="1"/>
            </p:cNvPicPr>
            <p:nvPr/>
          </p:nvPicPr>
          <p:blipFill>
            <a:blip r:embed="rId4"/>
            <a:srcRect/>
            <a:stretch>
              <a:fillRect/>
            </a:stretch>
          </p:blipFill>
          <p:spPr bwMode="auto">
            <a:xfrm>
              <a:off x="2324" y="451"/>
              <a:ext cx="2880" cy="2088"/>
            </a:xfrm>
            <a:prstGeom prst="rect">
              <a:avLst/>
            </a:prstGeom>
            <a:noFill/>
            <a:effectLst>
              <a:outerShdw blurRad="63500" dist="99190" dir="2388334" algn="ctr" rotWithShape="0">
                <a:schemeClr val="bg2">
                  <a:alpha val="74998"/>
                </a:schemeClr>
              </a:outerShdw>
            </a:effectLst>
          </p:spPr>
        </p:pic>
        <p:sp>
          <p:nvSpPr>
            <p:cNvPr id="513037" name="Text Box 13"/>
            <p:cNvSpPr txBox="1">
              <a:spLocks noChangeArrowheads="1"/>
            </p:cNvSpPr>
            <p:nvPr/>
          </p:nvSpPr>
          <p:spPr bwMode="auto">
            <a:xfrm>
              <a:off x="2434" y="1828"/>
              <a:ext cx="2476" cy="727"/>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2400" dirty="0">
                  <a:solidFill>
                    <a:schemeClr val="folHlink"/>
                  </a:solidFill>
                  <a:latin typeface="Arial" charset="0"/>
                  <a:ea typeface="Arial" charset="0"/>
                  <a:cs typeface="Arial" charset="0"/>
                </a:rPr>
                <a:t>ضريح الكتاب ، متحف إسرائيل الوطني ، القدس ، إسرائيل</a:t>
              </a:r>
              <a:endParaRPr lang="en-US" sz="1800" b="0" dirty="0">
                <a:solidFill>
                  <a:schemeClr val="folHlink"/>
                </a:solidFill>
                <a:latin typeface="Arial" charset="0"/>
                <a:ea typeface="Arial" charset="0"/>
                <a:cs typeface="Arial" charset="0"/>
              </a:endParaRPr>
            </a:p>
            <a:p>
              <a:pPr>
                <a:spcBef>
                  <a:spcPct val="50000"/>
                </a:spcBef>
                <a:defRPr/>
              </a:pPr>
              <a:endParaRPr lang="en-US" sz="1400" b="0" dirty="0">
                <a:solidFill>
                  <a:schemeClr val="folHlink"/>
                </a:solidFill>
              </a:endParaRPr>
            </a:p>
          </p:txBody>
        </p:sp>
      </p:grpSp>
      <p:sp>
        <p:nvSpPr>
          <p:cNvPr id="513044" name="Rectangle 2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35</a:t>
            </a:r>
          </a:p>
        </p:txBody>
      </p:sp>
      <p:sp>
        <p:nvSpPr>
          <p:cNvPr id="87052" name="Text Box 2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3046" name="Rectangle 2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7054" name="Rectangle 23"/>
          <p:cNvSpPr>
            <a:spLocks noChangeArrowheads="1"/>
          </p:cNvSpPr>
          <p:nvPr/>
        </p:nvSpPr>
        <p:spPr bwMode="auto">
          <a:xfrm>
            <a:off x="3578225" y="3260725"/>
            <a:ext cx="977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r>
              <a:rPr lang="en-US"/>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89" name="Picture 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2052" name="Rectangle 4"/>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89092" name="Line 5"/>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9093" name="Line 6"/>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9094" name="Line 7"/>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9095" name="Line 8"/>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9096" name="Line 9"/>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89097" name="Text Box 10"/>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2059" name="Text Box 11"/>
          <p:cNvSpPr txBox="1">
            <a:spLocks noChangeArrowheads="1"/>
          </p:cNvSpPr>
          <p:nvPr/>
        </p:nvSpPr>
        <p:spPr bwMode="auto">
          <a:xfrm>
            <a:off x="1281113" y="6058406"/>
            <a:ext cx="4176712" cy="584775"/>
          </a:xfrm>
          <a:prstGeom prst="rect">
            <a:avLst/>
          </a:prstGeom>
          <a:solidFill>
            <a:srgbClr val="291EFF"/>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200" dirty="0">
                <a:solidFill>
                  <a:srgbClr val="FFFF00"/>
                </a:solidFill>
                <a:latin typeface="Arial" charset="0"/>
                <a:ea typeface="Arial" charset="0"/>
                <a:cs typeface="Arial" charset="0"/>
              </a:rPr>
              <a:t>المساعد الدراسي # ١٤</a:t>
            </a:r>
            <a:endParaRPr lang="en-US" sz="3200" dirty="0">
              <a:solidFill>
                <a:srgbClr val="FFFF00"/>
              </a:solidFill>
              <a:latin typeface="Arial" charset="0"/>
              <a:ea typeface="Arial" charset="0"/>
              <a:cs typeface="Arial" charset="0"/>
            </a:endParaRPr>
          </a:p>
        </p:txBody>
      </p:sp>
      <p:grpSp>
        <p:nvGrpSpPr>
          <p:cNvPr id="2" name="Group 12"/>
          <p:cNvGrpSpPr>
            <a:grpSpLocks/>
          </p:cNvGrpSpPr>
          <p:nvPr/>
        </p:nvGrpSpPr>
        <p:grpSpPr bwMode="auto">
          <a:xfrm>
            <a:off x="190500" y="1152525"/>
            <a:ext cx="307975" cy="4992688"/>
            <a:chOff x="120" y="726"/>
            <a:chExt cx="194" cy="3145"/>
          </a:xfrm>
        </p:grpSpPr>
        <p:sp>
          <p:nvSpPr>
            <p:cNvPr id="89106" name="AutoShape 13"/>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9107" name="AutoShape 14"/>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9108" name="AutoShape 15"/>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89109" name="AutoShape 16"/>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42066" name="Rectangle 18"/>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36</a:t>
            </a:r>
          </a:p>
        </p:txBody>
      </p:sp>
      <p:sp>
        <p:nvSpPr>
          <p:cNvPr id="89102" name="Text Box 1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642068" name="Rectangle 2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89104" name="Text Box 21"/>
          <p:cNvSpPr txBox="1">
            <a:spLocks noChangeArrowheads="1"/>
          </p:cNvSpPr>
          <p:nvPr/>
        </p:nvSpPr>
        <p:spPr bwMode="auto">
          <a:xfrm>
            <a:off x="8591550" y="64722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١</a:t>
            </a:r>
            <a:endParaRPr lang="en-US" dirty="0">
              <a:solidFill>
                <a:srgbClr val="FFFFFF"/>
              </a:solidFill>
            </a:endParaRPr>
          </a:p>
        </p:txBody>
      </p:sp>
      <p:sp>
        <p:nvSpPr>
          <p:cNvPr id="642071" name="WordArt 23"/>
          <p:cNvSpPr>
            <a:spLocks noChangeArrowheads="1" noChangeShapeType="1" noTextEdit="1"/>
          </p:cNvSpPr>
          <p:nvPr/>
        </p:nvSpPr>
        <p:spPr bwMode="auto">
          <a:xfrm>
            <a:off x="366713" y="709613"/>
            <a:ext cx="7831137" cy="5757862"/>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rtl="1"/>
            <a:r>
              <a:rPr lang="ar-SA"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rPr>
              <a:t>العهد</a:t>
            </a:r>
            <a:endParaRPr lang="en-US"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endParaRPr>
          </a:p>
          <a:p>
            <a:pPr algn="ctr" rtl="1"/>
            <a:r>
              <a:rPr lang="ar-SA"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rPr>
              <a:t>ال</a:t>
            </a:r>
            <a:r>
              <a:rPr lang="ar-JO"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rPr>
              <a:t>إ</a:t>
            </a:r>
            <a:r>
              <a:rPr lang="ar-SA"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rPr>
              <a:t>براهيمي</a:t>
            </a:r>
            <a:endParaRPr lang="en-US" sz="3600" kern="10" dirty="0">
              <a:ln w="9525">
                <a:round/>
                <a:headEnd/>
                <a:tailEnd/>
              </a:ln>
              <a:gradFill rotWithShape="1">
                <a:gsLst>
                  <a:gs pos="0">
                    <a:srgbClr val="FFE701"/>
                  </a:gs>
                  <a:gs pos="100000">
                    <a:srgbClr val="FE3E02"/>
                  </a:gs>
                </a:gsLst>
                <a:lin ang="5400000" scaled="1"/>
              </a:gra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p:bldP spid="642065" grpId="1" animBg="1"/>
      <p:bldP spid="64207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24"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8"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3989" name="Rectangle 5"/>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91140" name="Line 6"/>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1" name="Line 7"/>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2" name="Line 8"/>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3" name="Line 9"/>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4" name="Line 10"/>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1145" name="Text Box 11"/>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91146" name="Group 13"/>
          <p:cNvGrpSpPr>
            <a:grpSpLocks/>
          </p:cNvGrpSpPr>
          <p:nvPr/>
        </p:nvGrpSpPr>
        <p:grpSpPr bwMode="auto">
          <a:xfrm>
            <a:off x="190500" y="1152525"/>
            <a:ext cx="307975" cy="4992688"/>
            <a:chOff x="120" y="726"/>
            <a:chExt cx="194" cy="3145"/>
          </a:xfrm>
        </p:grpSpPr>
        <p:sp>
          <p:nvSpPr>
            <p:cNvPr id="91152" name="AutoShape 14"/>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1153" name="AutoShape 15"/>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1154" name="AutoShape 16"/>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1155" name="AutoShape 17"/>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37</a:t>
            </a:r>
          </a:p>
        </p:txBody>
      </p:sp>
      <p:sp>
        <p:nvSpPr>
          <p:cNvPr id="91148" name="Text Box 2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54005" name="Rectangle 2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54007" name="Rectangle 23"/>
          <p:cNvSpPr>
            <a:spLocks noChangeArrowheads="1"/>
          </p:cNvSpPr>
          <p:nvPr/>
        </p:nvSpPr>
        <p:spPr bwMode="auto">
          <a:xfrm>
            <a:off x="927463" y="2873375"/>
            <a:ext cx="6989400" cy="230575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lgn="ctr" rtl="1">
              <a:defRPr/>
            </a:pPr>
            <a:r>
              <a:rPr lang="ar-SA" sz="4800" dirty="0">
                <a:solidFill>
                  <a:srgbClr val="FFFF39"/>
                </a:solidFill>
                <a:latin typeface="Arial" charset="0"/>
                <a:ea typeface="Arial" charset="0"/>
                <a:cs typeface="Arial" charset="0"/>
              </a:rPr>
              <a:t>"العمود الفقري" للوحي الكتابي</a:t>
            </a:r>
            <a:r>
              <a:rPr lang="ar-JO" sz="4800" dirty="0">
                <a:solidFill>
                  <a:srgbClr val="FFFF39"/>
                </a:solidFill>
                <a:latin typeface="Arial" charset="0"/>
                <a:ea typeface="Arial" charset="0"/>
                <a:cs typeface="Arial" charset="0"/>
              </a:rPr>
              <a:t> </a:t>
            </a:r>
            <a:r>
              <a:rPr lang="ar-SA" sz="4800" dirty="0">
                <a:solidFill>
                  <a:srgbClr val="FFFF39"/>
                </a:solidFill>
                <a:latin typeface="Arial" charset="0"/>
                <a:ea typeface="Arial" charset="0"/>
                <a:cs typeface="Arial" charset="0"/>
              </a:rPr>
              <a:t>:</a:t>
            </a:r>
            <a:r>
              <a:rPr lang="ar-JO" sz="4800" dirty="0">
                <a:solidFill>
                  <a:srgbClr val="FFFF39"/>
                </a:solidFill>
                <a:latin typeface="Arial" charset="0"/>
                <a:ea typeface="Arial" charset="0"/>
                <a:cs typeface="Arial" charset="0"/>
              </a:rPr>
              <a:t> </a:t>
            </a:r>
            <a:r>
              <a:rPr lang="ar-SA" sz="4800" dirty="0">
                <a:solidFill>
                  <a:srgbClr val="FFFF39"/>
                </a:solidFill>
                <a:latin typeface="Arial" charset="0"/>
                <a:ea typeface="Arial" charset="0"/>
                <a:cs typeface="Arial" charset="0"/>
              </a:rPr>
              <a:t>هنا يبدأ برنامج الله العهدي غير المشروط</a:t>
            </a:r>
            <a:endParaRPr lang="en-US" sz="4800" dirty="0">
              <a:solidFill>
                <a:srgbClr val="FFFF39"/>
              </a:solidFill>
              <a:latin typeface="Arial" charset="0"/>
              <a:ea typeface="Arial" charset="0"/>
              <a:cs typeface="Arial" charset="0"/>
            </a:endParaRPr>
          </a:p>
        </p:txBody>
      </p:sp>
      <p:sp>
        <p:nvSpPr>
          <p:cNvPr id="554009" name="Rectangle 25"/>
          <p:cNvSpPr>
            <a:spLocks noChangeArrowheads="1"/>
          </p:cNvSpPr>
          <p:nvPr/>
        </p:nvSpPr>
        <p:spPr bwMode="auto">
          <a:xfrm>
            <a:off x="2735263" y="773113"/>
            <a:ext cx="3636962" cy="1173142"/>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lnSpc>
                <a:spcPct val="80000"/>
              </a:lnSpc>
              <a:defRPr/>
            </a:pPr>
            <a:r>
              <a:rPr lang="ar-SA" sz="4400" dirty="0">
                <a:solidFill>
                  <a:schemeClr val="tx2"/>
                </a:solidFill>
                <a:latin typeface="Arial" charset="0"/>
                <a:ea typeface="Arial" charset="0"/>
                <a:cs typeface="Arial" charset="0"/>
              </a:rPr>
              <a:t>العهد </a:t>
            </a:r>
            <a:r>
              <a:rPr lang="ar-SA" sz="4400" dirty="0" err="1">
                <a:solidFill>
                  <a:schemeClr val="tx2"/>
                </a:solidFill>
                <a:latin typeface="Arial" charset="0"/>
                <a:ea typeface="Arial" charset="0"/>
                <a:cs typeface="Arial" charset="0"/>
              </a:rPr>
              <a:t>الأبراهيمي</a:t>
            </a:r>
            <a:endParaRPr lang="en-US" sz="4800" dirty="0">
              <a:solidFill>
                <a:schemeClr val="tx2"/>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1026"/>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p>
        </p:txBody>
      </p:sp>
      <p:sp>
        <p:nvSpPr>
          <p:cNvPr id="20482" name="Rectangle 1027"/>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0">
                <a:solidFill>
                  <a:srgbClr val="000000"/>
                </a:solidFill>
                <a:miter lim="800000"/>
                <a:headEnd/>
                <a:tailEnd/>
              </a14:hiddenLine>
            </a:ext>
          </a:extLst>
        </p:spPr>
        <p:txBody>
          <a:bodyPr wrap="none" anchor="ctr"/>
          <a:lstStyle/>
          <a:p>
            <a:endParaRPr lang="en-US"/>
          </a:p>
        </p:txBody>
      </p:sp>
      <p:sp>
        <p:nvSpPr>
          <p:cNvPr id="20483" name="Text Box 1028"/>
          <p:cNvSpPr txBox="1">
            <a:spLocks noChangeArrowheads="1"/>
          </p:cNvSpPr>
          <p:nvPr/>
        </p:nvSpPr>
        <p:spPr bwMode="auto">
          <a:xfrm>
            <a:off x="8147050" y="6529388"/>
            <a:ext cx="33972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b="0">
                <a:solidFill>
                  <a:srgbClr val="FFFFFF"/>
                </a:solidFill>
              </a:rPr>
              <a:t>02</a:t>
            </a:r>
            <a:endParaRPr lang="en-US" sz="1400" b="0">
              <a:solidFill>
                <a:srgbClr val="FFFFFF"/>
              </a:solidFill>
            </a:endParaRPr>
          </a:p>
        </p:txBody>
      </p:sp>
      <p:sp>
        <p:nvSpPr>
          <p:cNvPr id="20484" name="Text Box 102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486" name="Rectangle 1032"/>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pic>
        <p:nvPicPr>
          <p:cNvPr id="20487" name="Picture 10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20488" name="Rectangle 1034"/>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20489" name="Picture 103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621580" name="Picture 103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621581" name="Rectangle 1037"/>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xmlns="" w="76200">
                <a:solidFill>
                  <a:srgbClr val="000000"/>
                </a:solidFill>
                <a:miter lim="800000"/>
                <a:headEnd/>
                <a:tailEnd/>
              </a14:hiddenLine>
            </a:ext>
          </a:extLst>
        </p:spPr>
        <p:txBody>
          <a:bodyPr wrap="none" anchor="ctr"/>
          <a:lstStyle/>
          <a:p>
            <a:endParaRPr lang="en-US"/>
          </a:p>
        </p:txBody>
      </p:sp>
      <p:sp>
        <p:nvSpPr>
          <p:cNvPr id="621589" name="Rectangle 1045"/>
          <p:cNvSpPr>
            <a:spLocks noChangeArrowheads="1"/>
          </p:cNvSpPr>
          <p:nvPr/>
        </p:nvSpPr>
        <p:spPr bwMode="auto">
          <a:xfrm>
            <a:off x="7532688" y="6529388"/>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20" name="Text Box 1041"/>
          <p:cNvSpPr txBox="1">
            <a:spLocks noChangeArrowheads="1"/>
          </p:cNvSpPr>
          <p:nvPr/>
        </p:nvSpPr>
        <p:spPr bwMode="auto">
          <a:xfrm>
            <a:off x="436563" y="1263650"/>
            <a:ext cx="8061325" cy="707886"/>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4000" dirty="0">
                <a:effectLst>
                  <a:outerShdw blurRad="38100" dist="38100" dir="2700000" algn="tl">
                    <a:srgbClr val="000000"/>
                  </a:outerShdw>
                </a:effectLst>
                <a:latin typeface="Arial" charset="0"/>
                <a:ea typeface="Arial" charset="0"/>
                <a:cs typeface="Arial" charset="0"/>
              </a:rPr>
              <a:t>لماذا حدث هذا ؟</a:t>
            </a:r>
            <a:endParaRPr lang="en-US" sz="4000" dirty="0">
              <a:effectLst>
                <a:outerShdw blurRad="38100" dist="38100" dir="2700000" algn="tl">
                  <a:srgbClr val="000000"/>
                </a:outerShdw>
              </a:effectLst>
              <a:latin typeface="Arial" charset="0"/>
              <a:ea typeface="Arial" charset="0"/>
              <a:cs typeface="Arial" charset="0"/>
            </a:endParaRPr>
          </a:p>
        </p:txBody>
      </p:sp>
      <p:sp>
        <p:nvSpPr>
          <p:cNvPr id="21" name="Text Box 1039"/>
          <p:cNvSpPr txBox="1">
            <a:spLocks noChangeArrowheads="1"/>
          </p:cNvSpPr>
          <p:nvPr/>
        </p:nvSpPr>
        <p:spPr bwMode="auto">
          <a:xfrm>
            <a:off x="1001713" y="1903415"/>
            <a:ext cx="7051675" cy="101600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6000" dirty="0">
                <a:solidFill>
                  <a:srgbClr val="FFFC1E"/>
                </a:solidFill>
                <a:latin typeface="Arial" charset="0"/>
                <a:ea typeface="Arial" charset="0"/>
                <a:cs typeface="Arial" charset="0"/>
              </a:rPr>
              <a:t>الكتاب المقدس الأساسي</a:t>
            </a:r>
            <a:endParaRPr lang="en-US" sz="6000" baseline="100000" dirty="0">
              <a:solidFill>
                <a:srgbClr val="27FC31"/>
              </a:solidFill>
              <a:latin typeface="Arial" charset="0"/>
              <a:ea typeface="Arial" charset="0"/>
              <a:cs typeface="Arial" charset="0"/>
            </a:endParaRPr>
          </a:p>
        </p:txBody>
      </p:sp>
      <p:sp>
        <p:nvSpPr>
          <p:cNvPr id="22" name="Text Box 1043"/>
          <p:cNvSpPr txBox="1">
            <a:spLocks noChangeArrowheads="1"/>
          </p:cNvSpPr>
          <p:nvPr/>
        </p:nvSpPr>
        <p:spPr bwMode="auto">
          <a:xfrm rot="10800000" flipV="1">
            <a:off x="1410784" y="3073194"/>
            <a:ext cx="2289174" cy="5842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200" dirty="0">
                <a:effectLst>
                  <a:outerShdw blurRad="38100" dist="38100" dir="2700000" algn="tl">
                    <a:srgbClr val="000000"/>
                  </a:outerShdw>
                </a:effectLst>
                <a:latin typeface="Arial" charset="0"/>
                <a:ea typeface="Arial" charset="0"/>
                <a:cs typeface="Arial" charset="0"/>
              </a:rPr>
              <a:t>الجزء الخامس</a:t>
            </a:r>
            <a:endParaRPr lang="en-US" sz="3200" dirty="0">
              <a:effectLst>
                <a:outerShdw blurRad="38100" dist="38100" dir="2700000" algn="tl">
                  <a:srgbClr val="000000"/>
                </a:outerShdw>
              </a:effectLst>
              <a:latin typeface="Arial" charset="0"/>
              <a:ea typeface="Arial" charset="0"/>
              <a:cs typeface="Arial" charset="0"/>
            </a:endParaRPr>
          </a:p>
        </p:txBody>
      </p:sp>
      <p:sp>
        <p:nvSpPr>
          <p:cNvPr id="23" name="Text Box 1044"/>
          <p:cNvSpPr txBox="1">
            <a:spLocks noChangeArrowheads="1"/>
          </p:cNvSpPr>
          <p:nvPr/>
        </p:nvSpPr>
        <p:spPr bwMode="auto">
          <a:xfrm rot="10800000" flipV="1">
            <a:off x="2084923" y="4209693"/>
            <a:ext cx="5089522" cy="76993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400" dirty="0">
                <a:solidFill>
                  <a:srgbClr val="00CC66"/>
                </a:solidFill>
                <a:effectLst>
                  <a:outerShdw blurRad="38100" dist="38100" dir="2700000" algn="tl">
                    <a:srgbClr val="000000"/>
                  </a:outerShdw>
                </a:effectLst>
                <a:latin typeface="Arial" charset="0"/>
                <a:ea typeface="Arial" charset="0"/>
                <a:cs typeface="Arial" charset="0"/>
              </a:rPr>
              <a:t>مخدع الكتاب المقدس</a:t>
            </a:r>
            <a:endParaRPr lang="en-US" sz="4800" dirty="0">
              <a:solidFill>
                <a:srgbClr val="00CC66"/>
              </a:solidFill>
              <a:effectLst>
                <a:outerShdw blurRad="38100" dist="38100" dir="2700000" algn="tl">
                  <a:srgbClr val="000000"/>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621580"/>
                                        </p:tgtEl>
                                        <p:attrNameLst>
                                          <p:attrName>style.visibility</p:attrName>
                                        </p:attrNameLst>
                                      </p:cBhvr>
                                      <p:to>
                                        <p:strVal val="visible"/>
                                      </p:to>
                                    </p:set>
                                    <p:animEffect transition="in" filter="fade">
                                      <p:cBhvr>
                                        <p:cTn id="7" dur="1000"/>
                                        <p:tgtEl>
                                          <p:spTgt spid="62158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21581"/>
                                        </p:tgtEl>
                                        <p:attrNameLst>
                                          <p:attrName>style.visibility</p:attrName>
                                        </p:attrNameLst>
                                      </p:cBhvr>
                                      <p:to>
                                        <p:strVal val="visible"/>
                                      </p:to>
                                    </p:set>
                                    <p:animEffect transition="in" filter="fade">
                                      <p:cBhvr>
                                        <p:cTn id="11" dur="1000"/>
                                        <p:tgtEl>
                                          <p:spTgt spid="62158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81" grpId="0" animBg="1"/>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3185" name="Picture 46"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6" name="Rectangle 4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6100" name="Rectangle 4"/>
          <p:cNvSpPr>
            <a:spLocks noChangeArrowheads="1"/>
          </p:cNvSpPr>
          <p:nvPr/>
        </p:nvSpPr>
        <p:spPr bwMode="auto">
          <a:xfrm>
            <a:off x="2735263" y="773113"/>
            <a:ext cx="3636962" cy="532966"/>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rtl="1">
              <a:lnSpc>
                <a:spcPct val="80000"/>
              </a:lnSpc>
              <a:defRPr/>
            </a:pPr>
            <a:r>
              <a:rPr lang="ar-SA" sz="3600" dirty="0">
                <a:solidFill>
                  <a:schemeClr val="tx2"/>
                </a:solidFill>
                <a:latin typeface="Arial" charset="0"/>
                <a:ea typeface="Arial" charset="0"/>
                <a:cs typeface="Arial" charset="0"/>
              </a:rPr>
              <a:t>العهد </a:t>
            </a:r>
            <a:r>
              <a:rPr lang="ar-SA" sz="3600" dirty="0" err="1">
                <a:solidFill>
                  <a:schemeClr val="tx2"/>
                </a:solidFill>
                <a:latin typeface="Arial" charset="0"/>
                <a:ea typeface="Arial" charset="0"/>
                <a:cs typeface="Arial" charset="0"/>
              </a:rPr>
              <a:t>الأبراهيمي</a:t>
            </a:r>
            <a:endParaRPr lang="en-US" sz="4000" dirty="0">
              <a:solidFill>
                <a:schemeClr val="tx2"/>
              </a:solidFill>
              <a:latin typeface="Arial" charset="0"/>
              <a:ea typeface="Arial" charset="0"/>
              <a:cs typeface="Arial" charset="0"/>
            </a:endParaRPr>
          </a:p>
        </p:txBody>
      </p:sp>
      <p:sp>
        <p:nvSpPr>
          <p:cNvPr id="516101" name="Rectangle 5"/>
          <p:cNvSpPr>
            <a:spLocks noChangeArrowheads="1"/>
          </p:cNvSpPr>
          <p:nvPr/>
        </p:nvSpPr>
        <p:spPr bwMode="auto">
          <a:xfrm>
            <a:off x="693738" y="681038"/>
            <a:ext cx="1881187"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FFFF00"/>
                </a:solidFill>
                <a:latin typeface="Arial" charset="0"/>
                <a:ea typeface="Arial" charset="0"/>
                <a:cs typeface="Arial" charset="0"/>
              </a:rPr>
              <a:t>دعوة إبراهيم</a:t>
            </a:r>
          </a:p>
          <a:p>
            <a:pPr algn="ctr" rtl="1">
              <a:defRPr/>
            </a:pPr>
            <a:r>
              <a:rPr lang="ar-SA" sz="2800" dirty="0">
                <a:solidFill>
                  <a:srgbClr val="FFFF00"/>
                </a:solidFill>
                <a:latin typeface="Arial" charset="0"/>
                <a:ea typeface="Arial" charset="0"/>
                <a:cs typeface="Arial" charset="0"/>
              </a:rPr>
              <a:t>تك ١٢ : ١-٣</a:t>
            </a:r>
            <a:endParaRPr lang="en-US" sz="2800" dirty="0">
              <a:latin typeface="Helvetica" charset="0"/>
            </a:endParaRPr>
          </a:p>
        </p:txBody>
      </p:sp>
      <p:sp>
        <p:nvSpPr>
          <p:cNvPr id="516102" name="Rectangle 6"/>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93190" name="Line 7"/>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3191" name="Line 8"/>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3192" name="Line 9"/>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3193" name="Line 10"/>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3194" name="Line 11"/>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3195" name="Text Box 12"/>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6109" name="Text Box 13"/>
          <p:cNvSpPr txBox="1">
            <a:spLocks noChangeArrowheads="1"/>
          </p:cNvSpPr>
          <p:nvPr/>
        </p:nvSpPr>
        <p:spPr bwMode="auto">
          <a:xfrm>
            <a:off x="6726238" y="665163"/>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SA" sz="3200" dirty="0">
                <a:solidFill>
                  <a:srgbClr val="FFFF00"/>
                </a:solidFill>
                <a:latin typeface="Arial" charset="0"/>
                <a:ea typeface="Arial" charset="0"/>
                <a:cs typeface="Arial" charset="0"/>
              </a:rPr>
              <a:t>العهد</a:t>
            </a:r>
          </a:p>
          <a:p>
            <a:pPr algn="ctr" rtl="1">
              <a:defRPr/>
            </a:pPr>
            <a:r>
              <a:rPr lang="ar-SA" sz="3200" dirty="0">
                <a:solidFill>
                  <a:srgbClr val="FFFF00"/>
                </a:solidFill>
                <a:latin typeface="Arial" charset="0"/>
                <a:ea typeface="Arial" charset="0"/>
                <a:cs typeface="Arial" charset="0"/>
              </a:rPr>
              <a:t>تك ١٥: ٩-١٨</a:t>
            </a:r>
            <a:endParaRPr lang="en-US" sz="2000" b="0" dirty="0"/>
          </a:p>
        </p:txBody>
      </p:sp>
      <p:sp>
        <p:nvSpPr>
          <p:cNvPr id="516128" name="AutoShape 32"/>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p>
        </p:txBody>
      </p:sp>
      <p:sp>
        <p:nvSpPr>
          <p:cNvPr id="516129" name="AutoShape 33"/>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p>
        </p:txBody>
      </p:sp>
      <p:grpSp>
        <p:nvGrpSpPr>
          <p:cNvPr id="93199" name="Group 34"/>
          <p:cNvGrpSpPr>
            <a:grpSpLocks/>
          </p:cNvGrpSpPr>
          <p:nvPr/>
        </p:nvGrpSpPr>
        <p:grpSpPr bwMode="auto">
          <a:xfrm>
            <a:off x="190500" y="1152525"/>
            <a:ext cx="307975" cy="4992688"/>
            <a:chOff x="120" y="726"/>
            <a:chExt cx="194" cy="3145"/>
          </a:xfrm>
        </p:grpSpPr>
        <p:sp>
          <p:nvSpPr>
            <p:cNvPr id="93207" name="AutoShape 35"/>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3208" name="AutoShape 36"/>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3209" name="AutoShape 37"/>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3210" name="AutoShape 38"/>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38</a:t>
            </a:r>
          </a:p>
        </p:txBody>
      </p:sp>
      <p:sp>
        <p:nvSpPr>
          <p:cNvPr id="93201" name="Text Box 4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6137" name="Rectangle 4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93203" name="Text Box 42"/>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
        <p:nvSpPr>
          <p:cNvPr id="516140" name="AutoShape 44"/>
          <p:cNvSpPr>
            <a:spLocks noChangeArrowheads="1"/>
          </p:cNvSpPr>
          <p:nvPr/>
        </p:nvSpPr>
        <p:spPr bwMode="auto">
          <a:xfrm>
            <a:off x="719138" y="726338"/>
            <a:ext cx="1881187" cy="828000"/>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endParaRPr>
          </a:p>
        </p:txBody>
      </p:sp>
      <p:sp>
        <p:nvSpPr>
          <p:cNvPr id="516141" name="AutoShape 45"/>
          <p:cNvSpPr>
            <a:spLocks noChangeArrowheads="1"/>
          </p:cNvSpPr>
          <p:nvPr/>
        </p:nvSpPr>
        <p:spPr bwMode="auto">
          <a:xfrm>
            <a:off x="6731876" y="797938"/>
            <a:ext cx="2130425" cy="828000"/>
          </a:xfrm>
          <a:prstGeom prst="roundRect">
            <a:avLst>
              <a:gd name="adj" fmla="val 16667"/>
            </a:avLst>
          </a:prstGeom>
          <a:noFill/>
          <a:ln w="57150">
            <a:solidFill>
              <a:srgbClr val="99CCFF"/>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en-US">
              <a:solidFill>
                <a:srgbClr val="EF1F1D"/>
              </a:solidFill>
            </a:endParaRPr>
          </a:p>
        </p:txBody>
      </p:sp>
      <p:sp>
        <p:nvSpPr>
          <p:cNvPr id="516143" name="Rectangle 47"/>
          <p:cNvSpPr>
            <a:spLocks noChangeArrowheads="1"/>
          </p:cNvSpPr>
          <p:nvPr/>
        </p:nvSpPr>
        <p:spPr bwMode="auto">
          <a:xfrm>
            <a:off x="1058091" y="2873375"/>
            <a:ext cx="6858772" cy="230575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square" lIns="90487" tIns="44450" rIns="90487" bIns="44450">
            <a:spAutoFit/>
          </a:bodyPr>
          <a:lstStyle/>
          <a:p>
            <a:pPr algn="ctr" rtl="1">
              <a:defRPr/>
            </a:pPr>
            <a:r>
              <a:rPr lang="ar-SA" sz="4800" dirty="0">
                <a:solidFill>
                  <a:srgbClr val="FFFF39"/>
                </a:solidFill>
                <a:latin typeface="Arial" charset="0"/>
                <a:ea typeface="Arial" charset="0"/>
                <a:cs typeface="Arial" charset="0"/>
              </a:rPr>
              <a:t>"العمود الفقري" للوحي الكتابي</a:t>
            </a:r>
            <a:r>
              <a:rPr lang="ar-JO" sz="4800" dirty="0">
                <a:solidFill>
                  <a:srgbClr val="FFFF39"/>
                </a:solidFill>
                <a:latin typeface="Arial" charset="0"/>
                <a:ea typeface="Arial" charset="0"/>
                <a:cs typeface="Arial" charset="0"/>
              </a:rPr>
              <a:t> </a:t>
            </a:r>
            <a:r>
              <a:rPr lang="ar-SA" sz="4800" dirty="0">
                <a:solidFill>
                  <a:srgbClr val="FFFF39"/>
                </a:solidFill>
                <a:latin typeface="Arial" charset="0"/>
                <a:ea typeface="Arial" charset="0"/>
                <a:cs typeface="Arial" charset="0"/>
              </a:rPr>
              <a:t>:</a:t>
            </a:r>
            <a:r>
              <a:rPr lang="ar-JO" sz="4800" dirty="0">
                <a:solidFill>
                  <a:srgbClr val="FFFF39"/>
                </a:solidFill>
                <a:latin typeface="Arial" charset="0"/>
                <a:ea typeface="Arial" charset="0"/>
                <a:cs typeface="Arial" charset="0"/>
              </a:rPr>
              <a:t> </a:t>
            </a:r>
            <a:r>
              <a:rPr lang="ar-SA" sz="4800" dirty="0">
                <a:solidFill>
                  <a:srgbClr val="FFFF39"/>
                </a:solidFill>
                <a:latin typeface="Arial" charset="0"/>
                <a:ea typeface="Arial" charset="0"/>
                <a:cs typeface="Arial" charset="0"/>
              </a:rPr>
              <a:t>هنا يبدأ برنامج الله العهدي غير المشروط</a:t>
            </a:r>
            <a:endParaRPr lang="en-US" sz="4800" dirty="0">
              <a:solidFill>
                <a:srgbClr val="FFFF39"/>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802433"/>
            <a:ext cx="7913687" cy="402930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latin typeface="Times New Roman" charset="0"/>
            </a:endParaRPr>
          </a:p>
          <a:p>
            <a:pPr algn="r" rtl="1">
              <a:defRPr/>
            </a:pPr>
            <a:r>
              <a:rPr lang="ar-SA" sz="2800" dirty="0">
                <a:latin typeface="Arial" charset="0"/>
                <a:ea typeface="Arial" charset="0"/>
                <a:cs typeface="Arial" charset="0"/>
              </a:rPr>
              <a:t> ١ وقالَ الرَّبُّ لأبرامَ: «اذهَبْ مِنْ أرضِكَ ومِنْ عَشيرَتِكَ ومِنْ بَيتِ أبيكَ إلَى الأرضِ الّتي أُريكَ.</a:t>
            </a:r>
          </a:p>
          <a:p>
            <a:pPr algn="r" rtl="1">
              <a:defRPr/>
            </a:pPr>
            <a:br>
              <a:rPr lang="ar-SA" sz="2800" dirty="0">
                <a:latin typeface="Arial" charset="0"/>
                <a:ea typeface="Arial" charset="0"/>
                <a:cs typeface="Arial" charset="0"/>
              </a:rPr>
            </a:br>
            <a:r>
              <a:rPr lang="ar-SA" sz="2800" dirty="0">
                <a:latin typeface="Arial" charset="0"/>
                <a:ea typeface="Arial" charset="0"/>
                <a:cs typeface="Arial" charset="0"/>
              </a:rPr>
              <a:t>٢ فأجعَلكَ أُمَّةً عظيمَةً وأُبارِكَكَ وأُعَظِّمَ اسمَكَ، وتَكونَ بَرَكَةً.</a:t>
            </a:r>
          </a:p>
          <a:p>
            <a:pPr algn="r" rtl="1">
              <a:defRPr/>
            </a:pPr>
            <a:endParaRPr lang="ar-SA" sz="2800" dirty="0">
              <a:latin typeface="Arial" charset="0"/>
              <a:ea typeface="Arial" charset="0"/>
              <a:cs typeface="Arial" charset="0"/>
            </a:endParaRPr>
          </a:p>
          <a:p>
            <a:pPr algn="r" rtl="1">
              <a:defRPr/>
            </a:pPr>
            <a:br>
              <a:rPr lang="ar-SA" sz="2800" dirty="0">
                <a:latin typeface="Arial" charset="0"/>
                <a:ea typeface="Arial" charset="0"/>
                <a:cs typeface="Arial" charset="0"/>
              </a:rPr>
            </a:br>
            <a:r>
              <a:rPr lang="ar-SA" sz="2800" dirty="0">
                <a:latin typeface="Arial" charset="0"/>
                <a:ea typeface="Arial" charset="0"/>
                <a:cs typeface="Arial" charset="0"/>
              </a:rPr>
              <a:t>٣ وأُبارِكُ مُبارِكيكَ، ولاعِنَكَ ألعَنُهُ. وتَتَبارَكُ فيكَ جميعُ قَبائلِ الأرضِ».</a:t>
            </a:r>
            <a:endParaRPr lang="en-US" sz="2800" dirty="0">
              <a:latin typeface="Arial" charset="0"/>
              <a:ea typeface="Arial" charset="0"/>
              <a:cs typeface="Arial" charset="0"/>
            </a:endParaRPr>
          </a:p>
        </p:txBody>
      </p:sp>
      <p:grpSp>
        <p:nvGrpSpPr>
          <p:cNvPr id="2" name="Group 43"/>
          <p:cNvGrpSpPr>
            <a:grpSpLocks/>
          </p:cNvGrpSpPr>
          <p:nvPr/>
        </p:nvGrpSpPr>
        <p:grpSpPr bwMode="auto">
          <a:xfrm>
            <a:off x="2572543" y="1984769"/>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9" name="Rectangle 7"/>
            <p:cNvSpPr>
              <a:spLocks noChangeArrowheads="1"/>
            </p:cNvSpPr>
            <p:nvPr/>
          </p:nvSpPr>
          <p:spPr bwMode="auto">
            <a:xfrm>
              <a:off x="4600" y="1538"/>
              <a:ext cx="834"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ar-SA" sz="2800" dirty="0">
                  <a:solidFill>
                    <a:srgbClr val="DDEE5E"/>
                  </a:solidFill>
                  <a:latin typeface="Arial" charset="0"/>
                  <a:ea typeface="Arial" charset="0"/>
                  <a:cs typeface="Arial" charset="0"/>
                </a:rPr>
                <a:t>أرض</a:t>
              </a:r>
              <a:endParaRPr lang="en-US" sz="2800" dirty="0">
                <a:solidFill>
                  <a:srgbClr val="DDEE5E"/>
                </a:solidFill>
                <a:latin typeface="Arial" charset="0"/>
                <a:ea typeface="Arial" charset="0"/>
                <a:cs typeface="Arial" charset="0"/>
              </a:endParaRPr>
            </a:p>
          </p:txBody>
        </p:sp>
      </p:grpSp>
      <p:grpSp>
        <p:nvGrpSpPr>
          <p:cNvPr id="3" name="Group 42"/>
          <p:cNvGrpSpPr>
            <a:grpSpLocks/>
          </p:cNvGrpSpPr>
          <p:nvPr/>
        </p:nvGrpSpPr>
        <p:grpSpPr bwMode="auto">
          <a:xfrm>
            <a:off x="680358" y="3127270"/>
            <a:ext cx="2058988" cy="582613"/>
            <a:chOff x="4068" y="2098"/>
            <a:chExt cx="1297" cy="367"/>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40" name="Rectangle 8"/>
            <p:cNvSpPr>
              <a:spLocks noChangeArrowheads="1"/>
            </p:cNvSpPr>
            <p:nvPr/>
          </p:nvSpPr>
          <p:spPr bwMode="auto">
            <a:xfrm>
              <a:off x="4455" y="2098"/>
              <a:ext cx="665" cy="36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ar-SA" sz="3200" dirty="0">
                  <a:solidFill>
                    <a:srgbClr val="DDEE5E"/>
                  </a:solidFill>
                  <a:latin typeface="Arial" charset="0"/>
                  <a:ea typeface="Arial" charset="0"/>
                  <a:cs typeface="Arial" charset="0"/>
                </a:rPr>
                <a:t>نسل</a:t>
              </a:r>
              <a:endParaRPr lang="en-US" sz="3200" dirty="0">
                <a:solidFill>
                  <a:srgbClr val="DDEE5E"/>
                </a:solidFill>
                <a:latin typeface="Arial" charset="0"/>
                <a:ea typeface="Arial" charset="0"/>
                <a:cs typeface="Arial" charset="0"/>
              </a:endParaRPr>
            </a:p>
          </p:txBody>
        </p:sp>
      </p:grpSp>
      <p:sp>
        <p:nvSpPr>
          <p:cNvPr id="530441" name="Rectangle 9"/>
          <p:cNvSpPr>
            <a:spLocks noChangeArrowheads="1"/>
          </p:cNvSpPr>
          <p:nvPr/>
        </p:nvSpPr>
        <p:spPr bwMode="auto">
          <a:xfrm>
            <a:off x="1295400" y="3175"/>
            <a:ext cx="645001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DDEE5E"/>
                </a:solidFill>
                <a:latin typeface="Arial" charset="0"/>
                <a:ea typeface="Arial" charset="0"/>
                <a:cs typeface="Arial" charset="0"/>
              </a:rPr>
              <a:t>تكوين ١٢ : ١- ٣</a:t>
            </a:r>
            <a:endParaRPr lang="en-US" sz="3200" dirty="0">
              <a:solidFill>
                <a:srgbClr val="DDEE5E"/>
              </a:solidFill>
              <a:latin typeface="Arial" charset="0"/>
              <a:ea typeface="Arial" charset="0"/>
              <a:cs typeface="Arial" charset="0"/>
            </a:endParaRPr>
          </a:p>
          <a:p>
            <a:pPr algn="ctr" rtl="1">
              <a:defRPr/>
            </a:pPr>
            <a:r>
              <a:rPr lang="ar-SA" sz="4000" dirty="0">
                <a:solidFill>
                  <a:srgbClr val="DDEE5E"/>
                </a:solidFill>
                <a:latin typeface="Arial" charset="0"/>
                <a:ea typeface="Arial" charset="0"/>
                <a:cs typeface="Arial" charset="0"/>
              </a:rPr>
              <a:t>العهد ال</a:t>
            </a:r>
            <a:r>
              <a:rPr lang="ar-JO" sz="4000" dirty="0">
                <a:solidFill>
                  <a:srgbClr val="DDEE5E"/>
                </a:solidFill>
                <a:latin typeface="Arial" charset="0"/>
                <a:ea typeface="Arial" charset="0"/>
                <a:cs typeface="Arial" charset="0"/>
              </a:rPr>
              <a:t>إ</a:t>
            </a:r>
            <a:r>
              <a:rPr lang="ar-SA" sz="4000" dirty="0">
                <a:solidFill>
                  <a:srgbClr val="DDEE5E"/>
                </a:solidFill>
                <a:latin typeface="Arial" charset="0"/>
                <a:ea typeface="Arial" charset="0"/>
                <a:cs typeface="Arial" charset="0"/>
              </a:rPr>
              <a:t>براهيمي</a:t>
            </a:r>
            <a:endParaRPr lang="en-US" sz="4000" dirty="0">
              <a:solidFill>
                <a:srgbClr val="DDEE5E"/>
              </a:solidFill>
              <a:latin typeface="Arial" charset="0"/>
              <a:ea typeface="Arial" charset="0"/>
              <a:cs typeface="Arial" charset="0"/>
            </a:endParaRPr>
          </a:p>
        </p:txBody>
      </p:sp>
      <p:sp>
        <p:nvSpPr>
          <p:cNvPr id="95237"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5244" name="Text Box 40"/>
          <p:cNvSpPr txBox="1">
            <a:spLocks noChangeArrowheads="1"/>
          </p:cNvSpPr>
          <p:nvPr/>
        </p:nvSpPr>
        <p:spPr bwMode="auto">
          <a:xfrm>
            <a:off x="8585108" y="6461711"/>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٨</a:t>
            </a:r>
            <a:endParaRPr lang="en-US" dirty="0">
              <a:solidFill>
                <a:srgbClr val="FFFFFF"/>
              </a:solidFill>
            </a:endParaRPr>
          </a:p>
        </p:txBody>
      </p:sp>
      <p:grpSp>
        <p:nvGrpSpPr>
          <p:cNvPr id="5" name="Group 41"/>
          <p:cNvGrpSpPr>
            <a:grpSpLocks/>
          </p:cNvGrpSpPr>
          <p:nvPr/>
        </p:nvGrpSpPr>
        <p:grpSpPr bwMode="auto">
          <a:xfrm>
            <a:off x="1884785" y="4831742"/>
            <a:ext cx="2034072" cy="651042"/>
            <a:chOff x="3441" y="3487"/>
            <a:chExt cx="1322" cy="397"/>
          </a:xfrm>
        </p:grpSpPr>
        <p:sp>
          <p:nvSpPr>
            <p:cNvPr id="530435" name="Oval 3"/>
            <p:cNvSpPr>
              <a:spLocks noChangeArrowheads="1"/>
            </p:cNvSpPr>
            <p:nvPr/>
          </p:nvSpPr>
          <p:spPr bwMode="auto">
            <a:xfrm>
              <a:off x="3441" y="3487"/>
              <a:ext cx="1297" cy="354"/>
            </a:xfrm>
            <a:prstGeom prst="ellipse">
              <a:avLst/>
            </a:prstGeom>
            <a:solidFill>
              <a:srgbClr val="B20000"/>
            </a:solidFill>
            <a:ln w="50800">
              <a:solidFill>
                <a:schemeClr val="tx1"/>
              </a:solidFill>
              <a:round/>
              <a:headEnd/>
              <a:tailEnd/>
            </a:ln>
            <a:effectLst>
              <a:outerShdw blurRad="63500" dist="81320" dir="3080412"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6" name="Rectangle 4"/>
            <p:cNvSpPr>
              <a:spLocks noChangeArrowheads="1"/>
            </p:cNvSpPr>
            <p:nvPr/>
          </p:nvSpPr>
          <p:spPr bwMode="auto">
            <a:xfrm>
              <a:off x="3529" y="3529"/>
              <a:ext cx="1234" cy="355"/>
            </a:xfrm>
            <a:prstGeom prst="rect">
              <a:avLst/>
            </a:prstGeom>
            <a:noFill/>
            <a:ln w="12700">
              <a:noFill/>
              <a:miter lim="800000"/>
              <a:headEnd/>
              <a:tailEnd/>
            </a:ln>
            <a:effectLst>
              <a:outerShdw blurRad="63500" dist="81320" dir="3080412" algn="ctr" rotWithShape="0">
                <a:schemeClr val="bg2">
                  <a:alpha val="74998"/>
                </a:schemeClr>
              </a:outerShdw>
            </a:effectLst>
          </p:spPr>
          <p:txBody>
            <a:bodyPr lIns="90487" tIns="44450" rIns="90487" bIns="44450">
              <a:spAutoFit/>
            </a:bodyPr>
            <a:lstStyle/>
            <a:p>
              <a:pPr algn="ctr" rtl="1">
                <a:spcBef>
                  <a:spcPct val="50000"/>
                </a:spcBef>
                <a:defRPr/>
              </a:pPr>
              <a:r>
                <a:rPr lang="ar-SA" sz="3200" dirty="0">
                  <a:solidFill>
                    <a:srgbClr val="DDEE5E"/>
                  </a:solidFill>
                  <a:latin typeface="Arial" charset="0"/>
                  <a:ea typeface="Arial" charset="0"/>
                  <a:cs typeface="Arial" charset="0"/>
                </a:rPr>
                <a:t>بركة</a:t>
              </a:r>
              <a:endParaRPr lang="en-US" sz="3200" dirty="0">
                <a:solidFill>
                  <a:srgbClr val="DDEE5E"/>
                </a:solidFill>
                <a:latin typeface="Arial" charset="0"/>
                <a:ea typeface="Arial" charset="0"/>
                <a:cs typeface="Arial"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434"/>
                                        </p:tgtEl>
                                        <p:attrNameLst>
                                          <p:attrName>style.visibility</p:attrName>
                                        </p:attrNameLst>
                                      </p:cBhvr>
                                      <p:to>
                                        <p:strVal val="visible"/>
                                      </p:to>
                                    </p:set>
                                    <p:animEffect transition="in" filter="fade">
                                      <p:cBhvr>
                                        <p:cTn id="7" dur="1000"/>
                                        <p:tgtEl>
                                          <p:spTgt spid="530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ppt_w/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ppt_w/2"/>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7"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ppt_x</p:attrName>
                                        </p:attrNameLst>
                                      </p:cBhvr>
                                      <p:tavLst>
                                        <p:tav tm="0">
                                          <p:val>
                                            <p:strVal val="#ppt_x-#ppt_w/2"/>
                                          </p:val>
                                        </p:tav>
                                        <p:tav tm="100000">
                                          <p:val>
                                            <p:strVal val="#ppt_x"/>
                                          </p:val>
                                        </p:tav>
                                      </p:tavLst>
                                    </p:anim>
                                    <p:anim calcmode="lin" valueType="num">
                                      <p:cBhvr>
                                        <p:cTn id="29" dur="500" fill="hold"/>
                                        <p:tgtEl>
                                          <p:spTgt spid="5"/>
                                        </p:tgtEl>
                                        <p:attrNameLst>
                                          <p:attrName>ppt_y</p:attrName>
                                        </p:attrNameLst>
                                      </p:cBhvr>
                                      <p:tavLst>
                                        <p:tav tm="0">
                                          <p:val>
                                            <p:strVal val="#ppt_y"/>
                                          </p:val>
                                        </p:tav>
                                        <p:tav tm="100000">
                                          <p:val>
                                            <p:strVal val="#ppt_y"/>
                                          </p:val>
                                        </p:tav>
                                      </p:tavLst>
                                    </p:anim>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7281" name="Picture 40"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2"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rtl="1">
              <a:defRPr/>
            </a:pPr>
            <a:endParaRPr lang="en-US" sz="1100" b="0" dirty="0"/>
          </a:p>
        </p:txBody>
      </p:sp>
      <p:sp>
        <p:nvSpPr>
          <p:cNvPr id="517125" name="Rectangle 5"/>
          <p:cNvSpPr>
            <a:spLocks noChangeArrowheads="1"/>
          </p:cNvSpPr>
          <p:nvPr/>
        </p:nvSpPr>
        <p:spPr bwMode="auto">
          <a:xfrm>
            <a:off x="650875" y="773112"/>
            <a:ext cx="2197100" cy="107465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rtl="1">
              <a:defRPr/>
            </a:pPr>
            <a:r>
              <a:rPr lang="ar-SA" sz="3200" dirty="0">
                <a:solidFill>
                  <a:srgbClr val="FFFF00"/>
                </a:solidFill>
                <a:latin typeface="Arial" charset="0"/>
                <a:ea typeface="Arial" charset="0"/>
                <a:cs typeface="Arial" charset="0"/>
              </a:rPr>
              <a:t>دعوة إبراهيم</a:t>
            </a:r>
          </a:p>
          <a:p>
            <a:pPr algn="ctr" rtl="1">
              <a:defRPr/>
            </a:pPr>
            <a:r>
              <a:rPr lang="ar-SA" sz="3200" dirty="0">
                <a:latin typeface="Arial" charset="0"/>
                <a:ea typeface="Arial" charset="0"/>
                <a:cs typeface="Arial" charset="0"/>
              </a:rPr>
              <a:t>تك ١٢ : ١-٣</a:t>
            </a:r>
            <a:endParaRPr lang="en-US" sz="3200" dirty="0">
              <a:latin typeface="Helvetica" charset="0"/>
            </a:endParaRPr>
          </a:p>
        </p:txBody>
      </p:sp>
      <p:sp>
        <p:nvSpPr>
          <p:cNvPr id="517126" name="Rectangle 6"/>
          <p:cNvSpPr>
            <a:spLocks noChangeArrowheads="1"/>
          </p:cNvSpPr>
          <p:nvPr/>
        </p:nvSpPr>
        <p:spPr bwMode="auto">
          <a:xfrm>
            <a:off x="476706" y="3603626"/>
            <a:ext cx="2513013"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ar-SA" sz="3200" dirty="0">
                <a:solidFill>
                  <a:srgbClr val="5BFF5B"/>
                </a:solidFill>
                <a:latin typeface="Arial" charset="0"/>
                <a:ea typeface="Arial" charset="0"/>
                <a:cs typeface="Arial" charset="0"/>
              </a:rPr>
              <a:t>أرض</a:t>
            </a:r>
            <a:endParaRPr lang="en-US" sz="3200" dirty="0">
              <a:solidFill>
                <a:srgbClr val="5BFF5B"/>
              </a:solidFill>
              <a:latin typeface="Arial" charset="0"/>
              <a:ea typeface="Arial" charset="0"/>
              <a:cs typeface="Arial" charset="0"/>
            </a:endParaRPr>
          </a:p>
        </p:txBody>
      </p:sp>
      <p:sp>
        <p:nvSpPr>
          <p:cNvPr id="517127"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97286"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87"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88"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89"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90"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97291"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7135" name="Rectangle 15"/>
          <p:cNvSpPr>
            <a:spLocks noChangeArrowheads="1"/>
          </p:cNvSpPr>
          <p:nvPr/>
        </p:nvSpPr>
        <p:spPr bwMode="auto">
          <a:xfrm>
            <a:off x="2870200" y="3524249"/>
            <a:ext cx="3387725"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ar-SA" sz="3600" dirty="0">
                <a:solidFill>
                  <a:srgbClr val="5BFF5B"/>
                </a:solidFill>
                <a:latin typeface="Arial" charset="0"/>
                <a:ea typeface="Arial" charset="0"/>
                <a:cs typeface="Arial" charset="0"/>
              </a:rPr>
              <a:t>نسل</a:t>
            </a:r>
            <a:endParaRPr lang="en-US" sz="3600" dirty="0">
              <a:solidFill>
                <a:srgbClr val="5BFF5B"/>
              </a:solidFill>
              <a:latin typeface="Arial" charset="0"/>
              <a:ea typeface="Arial" charset="0"/>
              <a:cs typeface="Arial" charset="0"/>
            </a:endParaRPr>
          </a:p>
        </p:txBody>
      </p:sp>
      <p:sp>
        <p:nvSpPr>
          <p:cNvPr id="517136" name="Rectangle 16"/>
          <p:cNvSpPr>
            <a:spLocks noChangeArrowheads="1"/>
          </p:cNvSpPr>
          <p:nvPr/>
        </p:nvSpPr>
        <p:spPr bwMode="auto">
          <a:xfrm>
            <a:off x="5619751" y="3598865"/>
            <a:ext cx="3209924" cy="582211"/>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a:defRPr/>
            </a:pPr>
            <a:r>
              <a:rPr lang="ar-SA" sz="3200" dirty="0">
                <a:solidFill>
                  <a:srgbClr val="5BFF5B"/>
                </a:solidFill>
                <a:latin typeface="Arial" charset="0"/>
                <a:ea typeface="Arial" charset="0"/>
                <a:cs typeface="Arial" charset="0"/>
              </a:rPr>
              <a:t>بركة</a:t>
            </a:r>
            <a:endParaRPr lang="en-US" sz="3200" dirty="0">
              <a:solidFill>
                <a:srgbClr val="5BFF5B"/>
              </a:solidFill>
              <a:latin typeface="Arial" charset="0"/>
              <a:ea typeface="Arial" charset="0"/>
              <a:cs typeface="Arial" charset="0"/>
            </a:endParaRPr>
          </a:p>
        </p:txBody>
      </p:sp>
      <p:sp>
        <p:nvSpPr>
          <p:cNvPr id="517137" name="Rectangle 17"/>
          <p:cNvSpPr>
            <a:spLocks noChangeArrowheads="1"/>
          </p:cNvSpPr>
          <p:nvPr/>
        </p:nvSpPr>
        <p:spPr bwMode="auto">
          <a:xfrm>
            <a:off x="1104900"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١</a:t>
            </a:r>
            <a:endParaRPr lang="en-US" sz="2000" dirty="0">
              <a:latin typeface="Arial" charset="0"/>
              <a:ea typeface="Arial" charset="0"/>
              <a:cs typeface="Arial" charset="0"/>
            </a:endParaRPr>
          </a:p>
        </p:txBody>
      </p:sp>
      <p:sp>
        <p:nvSpPr>
          <p:cNvPr id="517138" name="Rectangle 18"/>
          <p:cNvSpPr>
            <a:spLocks noChangeArrowheads="1"/>
          </p:cNvSpPr>
          <p:nvPr/>
        </p:nvSpPr>
        <p:spPr bwMode="auto">
          <a:xfrm>
            <a:off x="3817938" y="4035425"/>
            <a:ext cx="1514475"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٢ </a:t>
            </a:r>
            <a:endParaRPr lang="en-US" sz="2000" dirty="0">
              <a:latin typeface="Arial" charset="0"/>
              <a:ea typeface="Arial" charset="0"/>
              <a:cs typeface="Arial" charset="0"/>
            </a:endParaRPr>
          </a:p>
        </p:txBody>
      </p:sp>
      <p:sp>
        <p:nvSpPr>
          <p:cNvPr id="517139" name="Rectangle 19"/>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 ٣</a:t>
            </a:r>
            <a:endParaRPr lang="en-US" sz="2000" dirty="0">
              <a:latin typeface="Arial" charset="0"/>
              <a:ea typeface="Arial" charset="0"/>
              <a:cs typeface="Arial" charset="0"/>
            </a:endParaRPr>
          </a:p>
        </p:txBody>
      </p:sp>
      <p:sp>
        <p:nvSpPr>
          <p:cNvPr id="517140" name="Rectangle 20"/>
          <p:cNvSpPr>
            <a:spLocks noChangeArrowheads="1"/>
          </p:cNvSpPr>
          <p:nvPr/>
        </p:nvSpPr>
        <p:spPr bwMode="auto">
          <a:xfrm>
            <a:off x="315913" y="6365875"/>
            <a:ext cx="8634412" cy="459100"/>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FFFF39"/>
                </a:solidFill>
                <a:latin typeface="Arial" charset="0"/>
                <a:ea typeface="Arial" charset="0"/>
                <a:cs typeface="Arial" charset="0"/>
              </a:rPr>
              <a:t>"العمود الفقري" للوحي الكتابي</a:t>
            </a:r>
            <a:endParaRPr lang="en-US" sz="2400" i="1" dirty="0">
              <a:solidFill>
                <a:srgbClr val="FFFF39"/>
              </a:solidFill>
              <a:latin typeface="Helvetica" charset="0"/>
            </a:endParaRPr>
          </a:p>
        </p:txBody>
      </p:sp>
      <p:sp>
        <p:nvSpPr>
          <p:cNvPr id="517141" name="Line 21"/>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7142" name="Line 22"/>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7143" name="Line 23"/>
          <p:cNvSpPr>
            <a:spLocks noChangeShapeType="1"/>
          </p:cNvSpPr>
          <p:nvPr/>
        </p:nvSpPr>
        <p:spPr bwMode="auto">
          <a:xfrm>
            <a:off x="4492626" y="2079192"/>
            <a:ext cx="0" cy="1372033"/>
          </a:xfrm>
          <a:prstGeom prst="line">
            <a:avLst/>
          </a:prstGeom>
          <a:noFill/>
          <a:ln w="76200" cmpd="tri">
            <a:solidFill>
              <a:schemeClr val="hlink"/>
            </a:solidFill>
            <a:round/>
            <a:headEnd/>
            <a:tailEnd/>
          </a:ln>
          <a:effectLst>
            <a:outerShdw blurRad="63500" dist="80822" dir="1168242"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97302" name="Group 27"/>
          <p:cNvGrpSpPr>
            <a:grpSpLocks/>
          </p:cNvGrpSpPr>
          <p:nvPr/>
        </p:nvGrpSpPr>
        <p:grpSpPr bwMode="auto">
          <a:xfrm>
            <a:off x="190500" y="1152525"/>
            <a:ext cx="307975" cy="4992688"/>
            <a:chOff x="120" y="726"/>
            <a:chExt cx="194" cy="3145"/>
          </a:xfrm>
        </p:grpSpPr>
        <p:sp>
          <p:nvSpPr>
            <p:cNvPr id="97308" name="AutoShape 28"/>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7309" name="AutoShape 29"/>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7310" name="AutoShape 30"/>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97311" name="AutoShape 31"/>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40</a:t>
            </a:r>
          </a:p>
        </p:txBody>
      </p:sp>
      <p:sp>
        <p:nvSpPr>
          <p:cNvPr id="97304" name="Text Box 37"/>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7158" name="Rectangle 3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9.65.05a.</a:t>
            </a:r>
          </a:p>
        </p:txBody>
      </p:sp>
      <p:sp>
        <p:nvSpPr>
          <p:cNvPr id="97306" name="Text Box 39"/>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
        <p:nvSpPr>
          <p:cNvPr id="517161" name="Rectangle 41"/>
          <p:cNvSpPr>
            <a:spLocks noChangeArrowheads="1"/>
          </p:cNvSpPr>
          <p:nvPr/>
        </p:nvSpPr>
        <p:spPr bwMode="auto">
          <a:xfrm>
            <a:off x="2735263" y="773113"/>
            <a:ext cx="3636962" cy="532966"/>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rtl="1">
              <a:lnSpc>
                <a:spcPct val="80000"/>
              </a:lnSpc>
              <a:defRPr/>
            </a:pPr>
            <a:r>
              <a:rPr lang="ar-SA" sz="3600" dirty="0">
                <a:solidFill>
                  <a:schemeClr val="tx2"/>
                </a:solidFill>
                <a:latin typeface="Arial" charset="0"/>
                <a:ea typeface="Arial" charset="0"/>
                <a:cs typeface="Arial" charset="0"/>
              </a:rPr>
              <a:t>العهد </a:t>
            </a:r>
            <a:r>
              <a:rPr lang="ar-SA" sz="3600" dirty="0" err="1">
                <a:solidFill>
                  <a:schemeClr val="tx2"/>
                </a:solidFill>
                <a:latin typeface="Arial" charset="0"/>
                <a:ea typeface="Arial" charset="0"/>
                <a:cs typeface="Arial" charset="0"/>
              </a:rPr>
              <a:t>الأبراهيمي</a:t>
            </a:r>
            <a:endParaRPr lang="en-US" sz="4000" dirty="0">
              <a:solidFill>
                <a:schemeClr val="tx2"/>
              </a:solidFill>
              <a:latin typeface="Arial" charset="0"/>
              <a:ea typeface="Arial" charset="0"/>
              <a:cs typeface="Arial" charset="0"/>
            </a:endParaRPr>
          </a:p>
        </p:txBody>
      </p:sp>
      <p:sp>
        <p:nvSpPr>
          <p:cNvPr id="2" name="Rectangle 1"/>
          <p:cNvSpPr/>
          <p:nvPr/>
        </p:nvSpPr>
        <p:spPr>
          <a:xfrm>
            <a:off x="5908676" y="798512"/>
            <a:ext cx="3529011" cy="1077218"/>
          </a:xfrm>
          <a:prstGeom prst="rect">
            <a:avLst/>
          </a:prstGeom>
        </p:spPr>
        <p:txBody>
          <a:bodyPr wrap="square">
            <a:spAutoFit/>
          </a:bodyPr>
          <a:lstStyle/>
          <a:p>
            <a:pPr algn="ctr" rtl="1">
              <a:defRPr/>
            </a:pPr>
            <a:r>
              <a:rPr lang="ar-SA" sz="3200" dirty="0">
                <a:solidFill>
                  <a:srgbClr val="FFFF00"/>
                </a:solidFill>
                <a:latin typeface="Arial" charset="0"/>
                <a:ea typeface="Arial" charset="0"/>
                <a:cs typeface="Arial" charset="0"/>
              </a:rPr>
              <a:t>العهد</a:t>
            </a:r>
          </a:p>
          <a:p>
            <a:pPr algn="ctr" rtl="1">
              <a:defRPr/>
            </a:pPr>
            <a:r>
              <a:rPr lang="ar-SA" sz="3200" dirty="0">
                <a:latin typeface="Arial" charset="0"/>
                <a:ea typeface="Arial" charset="0"/>
                <a:cs typeface="Arial" charset="0"/>
              </a:rPr>
              <a:t>تك ١٥: ٩-١٨</a:t>
            </a:r>
            <a:endParaRPr lang="en-US" sz="2000" b="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6109B11-37CA-B94A-AB48-0C70076F98A7}"/>
              </a:ext>
            </a:extLst>
          </p:cNvPr>
          <p:cNvSpPr>
            <a:spLocks noChangeArrowheads="1"/>
          </p:cNvSpPr>
          <p:nvPr/>
        </p:nvSpPr>
        <p:spPr bwMode="auto">
          <a:xfrm>
            <a:off x="674688" y="802433"/>
            <a:ext cx="7913687" cy="402930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solidFill>
                <a:srgbClr val="8B8073"/>
              </a:solidFill>
              <a:latin typeface="Times New Roman" charset="0"/>
            </a:endParaRPr>
          </a:p>
          <a:p>
            <a:pPr algn="r" rtl="1">
              <a:defRPr/>
            </a:pPr>
            <a:r>
              <a:rPr lang="ar-SA" sz="2800" dirty="0">
                <a:solidFill>
                  <a:srgbClr val="8B8073"/>
                </a:solidFill>
                <a:latin typeface="Arial" charset="0"/>
                <a:ea typeface="Arial" charset="0"/>
                <a:cs typeface="Arial" charset="0"/>
              </a:rPr>
              <a:t> ١ وقالَ الرَّبُّ لأبرامَ: «اذهَبْ مِنْ أرضِكَ ومِنْ عَشيرَتِكَ ومِنْ بَيتِ أبيكَ إلَى الأرضِ الّتي أُريكَ.</a:t>
            </a:r>
          </a:p>
          <a:p>
            <a:pPr algn="r" rtl="1">
              <a:defRPr/>
            </a:pPr>
            <a:br>
              <a:rPr lang="ar-SA" sz="2800" dirty="0">
                <a:solidFill>
                  <a:srgbClr val="8B8073"/>
                </a:solidFill>
                <a:latin typeface="Arial" charset="0"/>
                <a:ea typeface="Arial" charset="0"/>
                <a:cs typeface="Arial" charset="0"/>
              </a:rPr>
            </a:br>
            <a:r>
              <a:rPr lang="ar-SA" sz="2800" dirty="0">
                <a:solidFill>
                  <a:srgbClr val="8B8073"/>
                </a:solidFill>
                <a:latin typeface="Arial" charset="0"/>
                <a:ea typeface="Arial" charset="0"/>
                <a:cs typeface="Arial" charset="0"/>
              </a:rPr>
              <a:t>٢ فأجعَلكَ أُمَّةً عظيمَةً وأُبارِكَكَ وأُعَظِّمَ اسمَكَ، وتَكونَ بَرَكَةً.</a:t>
            </a:r>
          </a:p>
          <a:p>
            <a:pPr algn="r" rtl="1">
              <a:defRPr/>
            </a:pPr>
            <a:endParaRPr lang="ar-SA" sz="2800" dirty="0">
              <a:solidFill>
                <a:srgbClr val="8B8073"/>
              </a:solidFill>
              <a:latin typeface="Arial" charset="0"/>
              <a:ea typeface="Arial" charset="0"/>
              <a:cs typeface="Arial" charset="0"/>
            </a:endParaRPr>
          </a:p>
          <a:p>
            <a:pPr algn="r" rtl="1">
              <a:defRPr/>
            </a:pPr>
            <a:br>
              <a:rPr lang="ar-SA" sz="2800" dirty="0">
                <a:solidFill>
                  <a:srgbClr val="8B8073"/>
                </a:solidFill>
                <a:latin typeface="Arial" charset="0"/>
                <a:ea typeface="Arial" charset="0"/>
                <a:cs typeface="Arial" charset="0"/>
              </a:rPr>
            </a:br>
            <a:r>
              <a:rPr lang="ar-SA" sz="2800" dirty="0">
                <a:solidFill>
                  <a:srgbClr val="8B8073"/>
                </a:solidFill>
                <a:latin typeface="Arial" charset="0"/>
                <a:ea typeface="Arial" charset="0"/>
                <a:cs typeface="Arial" charset="0"/>
              </a:rPr>
              <a:t>٣ وأُبارِكُ مُبارِكيكَ، ولاعِنَكَ ألعَنُهُ. وتَتَبارَكُ فيكَ جميعُ قَبائلِ الأرضِ».</a:t>
            </a:r>
            <a:endParaRPr lang="en-US" sz="2800" dirty="0">
              <a:solidFill>
                <a:srgbClr val="8B8073"/>
              </a:solidFill>
              <a:latin typeface="Arial" charset="0"/>
              <a:ea typeface="Arial" charset="0"/>
              <a:cs typeface="Arial" charset="0"/>
            </a:endParaRPr>
          </a:p>
        </p:txBody>
      </p:sp>
      <p:sp>
        <p:nvSpPr>
          <p:cNvPr id="9" name="Rectangle 9">
            <a:extLst>
              <a:ext uri="{FF2B5EF4-FFF2-40B4-BE49-F238E27FC236}">
                <a16:creationId xmlns:a16="http://schemas.microsoft.com/office/drawing/2014/main" id="{E3697600-792E-B442-9E62-55A3F7B91F59}"/>
              </a:ext>
            </a:extLst>
          </p:cNvPr>
          <p:cNvSpPr>
            <a:spLocks noChangeArrowheads="1"/>
          </p:cNvSpPr>
          <p:nvPr/>
        </p:nvSpPr>
        <p:spPr bwMode="auto">
          <a:xfrm>
            <a:off x="1295400" y="3175"/>
            <a:ext cx="645001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8B8073"/>
                </a:solidFill>
                <a:latin typeface="Arial" charset="0"/>
                <a:ea typeface="Arial" charset="0"/>
                <a:cs typeface="Arial" charset="0"/>
              </a:rPr>
              <a:t>تكوين ١٢ : ١- ٣</a:t>
            </a:r>
            <a:endParaRPr lang="en-US" sz="3200" dirty="0">
              <a:solidFill>
                <a:srgbClr val="8B8073"/>
              </a:solidFill>
              <a:latin typeface="Arial" charset="0"/>
              <a:ea typeface="Arial" charset="0"/>
              <a:cs typeface="Arial" charset="0"/>
            </a:endParaRPr>
          </a:p>
          <a:p>
            <a:pPr algn="ctr" rtl="1">
              <a:defRPr/>
            </a:pPr>
            <a:r>
              <a:rPr lang="ar-SA" sz="4000" dirty="0">
                <a:solidFill>
                  <a:srgbClr val="8B8073"/>
                </a:solidFill>
                <a:latin typeface="Arial" charset="0"/>
                <a:ea typeface="Arial" charset="0"/>
                <a:cs typeface="Arial" charset="0"/>
              </a:rPr>
              <a:t>العهد </a:t>
            </a:r>
            <a:r>
              <a:rPr lang="ar-SA" sz="4000" dirty="0" err="1">
                <a:solidFill>
                  <a:srgbClr val="8B8073"/>
                </a:solidFill>
                <a:latin typeface="Arial" charset="0"/>
                <a:ea typeface="Arial" charset="0"/>
                <a:cs typeface="Arial" charset="0"/>
              </a:rPr>
              <a:t>الأبراهيمي</a:t>
            </a:r>
            <a:endParaRPr lang="en-US" sz="4000" dirty="0">
              <a:solidFill>
                <a:srgbClr val="8B8073"/>
              </a:solidFill>
              <a:latin typeface="Arial" charset="0"/>
              <a:ea typeface="Arial" charset="0"/>
              <a:cs typeface="Arial" charset="0"/>
            </a:endParaRPr>
          </a:p>
        </p:txBody>
      </p:sp>
      <p:sp>
        <p:nvSpPr>
          <p:cNvPr id="99330" name="Rectangle 5"/>
          <p:cNvSpPr>
            <a:spLocks noChangeArrowheads="1"/>
          </p:cNvSpPr>
          <p:nvPr/>
        </p:nvSpPr>
        <p:spPr bwMode="auto">
          <a:xfrm>
            <a:off x="6462" y="-3175"/>
            <a:ext cx="9144000" cy="6858000"/>
          </a:xfrm>
          <a:prstGeom prst="rect">
            <a:avLst/>
          </a:prstGeom>
          <a:solidFill>
            <a:srgbClr val="10101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eaLnBrk="0" fontAlgn="base" hangingPunct="0">
              <a:spcBef>
                <a:spcPct val="0"/>
              </a:spcBef>
              <a:spcAft>
                <a:spcPct val="0"/>
              </a:spcAft>
            </a:pPr>
            <a:endParaRPr lang="en-US"/>
          </a:p>
        </p:txBody>
      </p:sp>
      <p:sp>
        <p:nvSpPr>
          <p:cNvPr id="99332"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21225" name="Text Box 9"/>
          <p:cNvSpPr txBox="1">
            <a:spLocks noChangeArrowheads="1"/>
          </p:cNvSpPr>
          <p:nvPr/>
        </p:nvSpPr>
        <p:spPr bwMode="auto">
          <a:xfrm>
            <a:off x="335902" y="1548882"/>
            <a:ext cx="8112773" cy="2800767"/>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8800" dirty="0">
                <a:solidFill>
                  <a:srgbClr val="FBF43D"/>
                </a:solidFill>
                <a:latin typeface="Arial" charset="0"/>
                <a:ea typeface="Arial" charset="0"/>
                <a:cs typeface="Arial" charset="0"/>
              </a:rPr>
              <a:t>والآن أنظر لهذه الكلمات مرة أخرى ...</a:t>
            </a:r>
            <a:endParaRPr lang="en-US" sz="6600" dirty="0">
              <a:solidFill>
                <a:srgbClr val="FBF43D"/>
              </a:solidFill>
              <a:latin typeface="Arial" charset="0"/>
              <a:ea typeface="Arial" charset="0"/>
              <a:cs typeface="Arial" charset="0"/>
            </a:endParaRPr>
          </a:p>
        </p:txBody>
      </p:sp>
      <p:sp>
        <p:nvSpPr>
          <p:cNvPr id="521228"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94679439-7F29-1B42-88AC-FA35D37365F6}"/>
              </a:ext>
            </a:extLst>
          </p:cNvPr>
          <p:cNvSpPr>
            <a:spLocks noChangeArrowheads="1"/>
          </p:cNvSpPr>
          <p:nvPr/>
        </p:nvSpPr>
        <p:spPr bwMode="auto">
          <a:xfrm>
            <a:off x="674688" y="802433"/>
            <a:ext cx="7913687" cy="402930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solidFill>
                <a:srgbClr val="8B8073"/>
              </a:solidFill>
              <a:latin typeface="Times New Roman" charset="0"/>
            </a:endParaRPr>
          </a:p>
          <a:p>
            <a:pPr algn="r" rtl="1">
              <a:defRPr/>
            </a:pPr>
            <a:r>
              <a:rPr lang="ar-SA" sz="2800" dirty="0">
                <a:solidFill>
                  <a:srgbClr val="8B8073"/>
                </a:solidFill>
                <a:latin typeface="Arial" charset="0"/>
                <a:ea typeface="Arial" charset="0"/>
                <a:cs typeface="Arial" charset="0"/>
              </a:rPr>
              <a:t> ١ وقالَ الرَّبُّ لأبرامَ: «اذهَبْ مِنْ أرضِكَ ومِنْ عَشيرَتِكَ ومِنْ بَيتِ أبيكَ إلَى الأرضِ الّتي أُريكَ.</a:t>
            </a:r>
          </a:p>
          <a:p>
            <a:pPr algn="r" rtl="1">
              <a:defRPr/>
            </a:pPr>
            <a:br>
              <a:rPr lang="ar-SA" sz="2800" dirty="0">
                <a:solidFill>
                  <a:srgbClr val="8B8073"/>
                </a:solidFill>
                <a:latin typeface="Arial" charset="0"/>
                <a:ea typeface="Arial" charset="0"/>
                <a:cs typeface="Arial" charset="0"/>
              </a:rPr>
            </a:br>
            <a:r>
              <a:rPr lang="ar-SA" sz="2800" dirty="0">
                <a:solidFill>
                  <a:srgbClr val="8B8073"/>
                </a:solidFill>
                <a:latin typeface="Arial" charset="0"/>
                <a:ea typeface="Arial" charset="0"/>
                <a:cs typeface="Arial" charset="0"/>
              </a:rPr>
              <a:t>٢ فأجعَلكَ أُمَّةً عظيمَةً وأُبارِكَكَ وأُعَظِّمَ اسمَكَ، وتَكونَ بَرَكَةً.</a:t>
            </a:r>
          </a:p>
          <a:p>
            <a:pPr algn="r" rtl="1">
              <a:defRPr/>
            </a:pPr>
            <a:endParaRPr lang="ar-SA" sz="2800" dirty="0">
              <a:solidFill>
                <a:srgbClr val="8B8073"/>
              </a:solidFill>
              <a:latin typeface="Arial" charset="0"/>
              <a:ea typeface="Arial" charset="0"/>
              <a:cs typeface="Arial" charset="0"/>
            </a:endParaRPr>
          </a:p>
          <a:p>
            <a:pPr algn="r" rtl="1">
              <a:defRPr/>
            </a:pPr>
            <a:br>
              <a:rPr lang="ar-SA" sz="2800" dirty="0">
                <a:solidFill>
                  <a:srgbClr val="8B8073"/>
                </a:solidFill>
                <a:latin typeface="Arial" charset="0"/>
                <a:ea typeface="Arial" charset="0"/>
                <a:cs typeface="Arial" charset="0"/>
              </a:rPr>
            </a:br>
            <a:r>
              <a:rPr lang="ar-SA" sz="2800" dirty="0">
                <a:solidFill>
                  <a:srgbClr val="8B8073"/>
                </a:solidFill>
                <a:latin typeface="Arial" charset="0"/>
                <a:ea typeface="Arial" charset="0"/>
                <a:cs typeface="Arial" charset="0"/>
              </a:rPr>
              <a:t>٣ وأُبارِكُ مُبارِكيكَ، ولاعِنَكَ ألعَنُهُ. وتَتَبارَكُ فيكَ جميعُ قَبائلِ الأرضِ».</a:t>
            </a:r>
            <a:endParaRPr lang="en-US" sz="2800" dirty="0">
              <a:solidFill>
                <a:srgbClr val="8B8073"/>
              </a:solidFill>
              <a:latin typeface="Arial" charset="0"/>
              <a:ea typeface="Arial" charset="0"/>
              <a:cs typeface="Arial" charset="0"/>
            </a:endParaRPr>
          </a:p>
        </p:txBody>
      </p:sp>
      <p:sp>
        <p:nvSpPr>
          <p:cNvPr id="9" name="Rectangle 9">
            <a:extLst>
              <a:ext uri="{FF2B5EF4-FFF2-40B4-BE49-F238E27FC236}">
                <a16:creationId xmlns:a16="http://schemas.microsoft.com/office/drawing/2014/main" id="{31554FC0-7C67-454B-8DCB-C142AED99F24}"/>
              </a:ext>
            </a:extLst>
          </p:cNvPr>
          <p:cNvSpPr>
            <a:spLocks noChangeArrowheads="1"/>
          </p:cNvSpPr>
          <p:nvPr/>
        </p:nvSpPr>
        <p:spPr bwMode="auto">
          <a:xfrm>
            <a:off x="1295400" y="3175"/>
            <a:ext cx="645001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8B8073"/>
                </a:solidFill>
                <a:latin typeface="Arial" charset="0"/>
                <a:ea typeface="Arial" charset="0"/>
                <a:cs typeface="Arial" charset="0"/>
              </a:rPr>
              <a:t>تكوين ١٢ : ١- ٣</a:t>
            </a:r>
            <a:endParaRPr lang="en-US" sz="3200" dirty="0">
              <a:solidFill>
                <a:srgbClr val="8B8073"/>
              </a:solidFill>
              <a:latin typeface="Arial" charset="0"/>
              <a:ea typeface="Arial" charset="0"/>
              <a:cs typeface="Arial" charset="0"/>
            </a:endParaRPr>
          </a:p>
          <a:p>
            <a:pPr algn="ctr" rtl="1">
              <a:defRPr/>
            </a:pPr>
            <a:r>
              <a:rPr lang="ar-SA" sz="4000" dirty="0">
                <a:solidFill>
                  <a:srgbClr val="8B8073"/>
                </a:solidFill>
                <a:latin typeface="Arial" charset="0"/>
                <a:ea typeface="Arial" charset="0"/>
                <a:cs typeface="Arial" charset="0"/>
              </a:rPr>
              <a:t>العهد </a:t>
            </a:r>
            <a:r>
              <a:rPr lang="ar-SA" sz="4000" dirty="0" err="1">
                <a:solidFill>
                  <a:srgbClr val="8B8073"/>
                </a:solidFill>
                <a:latin typeface="Arial" charset="0"/>
                <a:ea typeface="Arial" charset="0"/>
                <a:cs typeface="Arial" charset="0"/>
              </a:rPr>
              <a:t>الأبراهيمي</a:t>
            </a:r>
            <a:endParaRPr lang="en-US" sz="4000" dirty="0">
              <a:solidFill>
                <a:srgbClr val="8B8073"/>
              </a:solidFill>
              <a:latin typeface="Arial" charset="0"/>
              <a:ea typeface="Arial" charset="0"/>
              <a:cs typeface="Arial" charset="0"/>
            </a:endParaRPr>
          </a:p>
        </p:txBody>
      </p:sp>
      <p:sp>
        <p:nvSpPr>
          <p:cNvPr id="613383" name="Rectangle 7"/>
          <p:cNvSpPr>
            <a:spLocks noChangeArrowheads="1"/>
          </p:cNvSpPr>
          <p:nvPr/>
        </p:nvSpPr>
        <p:spPr bwMode="auto">
          <a:xfrm>
            <a:off x="8101013" y="6518275"/>
            <a:ext cx="339725" cy="244475"/>
          </a:xfrm>
          <a:prstGeom prst="rect">
            <a:avLst/>
          </a:prstGeom>
          <a:noFill/>
          <a:ln w="12700">
            <a:noFill/>
            <a:miter lim="800000"/>
            <a:headEnd/>
            <a:tailEnd/>
          </a:ln>
          <a:effectLst/>
        </p:spPr>
        <p:txBody>
          <a:bodyPr wrap="none" anchor="ctr">
            <a:spAutoFit/>
          </a:bodyPr>
          <a:lstStyle/>
          <a:p>
            <a:pPr algn="ctr">
              <a:defRPr/>
            </a:pPr>
            <a:r>
              <a:rPr lang="en-US" sz="1000" b="0">
                <a:effectLst>
                  <a:outerShdw blurRad="38100" dist="38100" dir="2700000" algn="tl">
                    <a:srgbClr val="000000"/>
                  </a:outerShdw>
                </a:effectLst>
              </a:rPr>
              <a:t>42</a:t>
            </a:r>
          </a:p>
        </p:txBody>
      </p:sp>
      <p:sp>
        <p:nvSpPr>
          <p:cNvPr id="101380" name="Text Box 4"/>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101381" name="Rectangle 5"/>
          <p:cNvSpPr>
            <a:spLocks noChangeArrowheads="1"/>
          </p:cNvSpPr>
          <p:nvPr/>
        </p:nvSpPr>
        <p:spPr bwMode="auto">
          <a:xfrm>
            <a:off x="6462" y="-3175"/>
            <a:ext cx="9144000" cy="6858000"/>
          </a:xfrm>
          <a:prstGeom prst="rect">
            <a:avLst/>
          </a:prstGeom>
          <a:solidFill>
            <a:srgbClr val="10101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rtl="1" eaLnBrk="0" fontAlgn="base" hangingPunct="0">
              <a:spcBef>
                <a:spcPct val="0"/>
              </a:spcBef>
              <a:spcAft>
                <a:spcPct val="0"/>
              </a:spcAft>
            </a:pPr>
            <a:endParaRPr lang="en-US"/>
          </a:p>
        </p:txBody>
      </p:sp>
      <p:sp>
        <p:nvSpPr>
          <p:cNvPr id="613382" name="Text Box 6"/>
          <p:cNvSpPr txBox="1">
            <a:spLocks noChangeArrowheads="1"/>
          </p:cNvSpPr>
          <p:nvPr/>
        </p:nvSpPr>
        <p:spPr bwMode="auto">
          <a:xfrm>
            <a:off x="863600" y="1554163"/>
            <a:ext cx="7585075" cy="4524315"/>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9600" dirty="0">
                <a:solidFill>
                  <a:srgbClr val="FBF43D"/>
                </a:solidFill>
                <a:latin typeface="Arial" charset="0"/>
                <a:ea typeface="Arial" charset="0"/>
                <a:cs typeface="Arial" charset="0"/>
              </a:rPr>
              <a:t>هل نأخذ هذه الكلمات في ظاهرها؟</a:t>
            </a:r>
            <a:endParaRPr lang="en-US" sz="7200" dirty="0">
              <a:solidFill>
                <a:srgbClr val="FBF43D"/>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674688" y="802433"/>
            <a:ext cx="7913687" cy="4460195"/>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latin typeface="Times New Roman" charset="0"/>
            </a:endParaRPr>
          </a:p>
          <a:p>
            <a:pPr algn="r" rtl="1">
              <a:defRPr/>
            </a:pPr>
            <a:r>
              <a:rPr lang="ar-SA" sz="2800" dirty="0">
                <a:latin typeface="Arial" charset="0"/>
                <a:ea typeface="Arial" charset="0"/>
                <a:cs typeface="Arial" charset="0"/>
              </a:rPr>
              <a:t> ١ وقالَ الرَّبُّ لأبرامَ: «اذهَبْ مِنْ أرضِكَ ومِنْ عَشيرَتِكَ ومِنْ بَيتِ أبيكَ إلَى الأرضِ الّتي أُريكَ.</a:t>
            </a:r>
          </a:p>
          <a:p>
            <a:pPr algn="r" rtl="1">
              <a:defRPr/>
            </a:pPr>
            <a:endParaRPr lang="ar-SA" sz="2800" dirty="0">
              <a:latin typeface="Arial" charset="0"/>
              <a:ea typeface="Arial" charset="0"/>
              <a:cs typeface="Arial" charset="0"/>
            </a:endParaRPr>
          </a:p>
          <a:p>
            <a:pPr algn="r" rtl="1">
              <a:defRPr/>
            </a:pPr>
            <a:br>
              <a:rPr lang="ar-SA" sz="2800" dirty="0">
                <a:latin typeface="Arial" charset="0"/>
                <a:ea typeface="Arial" charset="0"/>
                <a:cs typeface="Arial" charset="0"/>
              </a:rPr>
            </a:br>
            <a:r>
              <a:rPr lang="ar-SA" sz="2800" dirty="0">
                <a:latin typeface="Arial" charset="0"/>
                <a:ea typeface="Arial" charset="0"/>
                <a:cs typeface="Arial" charset="0"/>
              </a:rPr>
              <a:t>٢ فأجعَلكَ أُمَّةً عظيمَةً وأُبارِكَكَ وأُعَظِّمَ اسمَكَ، وتَكونَ بَرَكَةً.</a:t>
            </a:r>
          </a:p>
          <a:p>
            <a:pPr algn="r" rtl="1">
              <a:defRPr/>
            </a:pPr>
            <a:endParaRPr lang="ar-SA" sz="2800" dirty="0">
              <a:latin typeface="Arial" charset="0"/>
              <a:ea typeface="Arial" charset="0"/>
              <a:cs typeface="Arial" charset="0"/>
            </a:endParaRPr>
          </a:p>
          <a:p>
            <a:pPr algn="r" rtl="1">
              <a:defRPr/>
            </a:pPr>
            <a:br>
              <a:rPr lang="ar-SA" sz="2800" dirty="0">
                <a:latin typeface="Arial" charset="0"/>
                <a:ea typeface="Arial" charset="0"/>
                <a:cs typeface="Arial" charset="0"/>
              </a:rPr>
            </a:br>
            <a:r>
              <a:rPr lang="ar-SA" sz="2800" dirty="0">
                <a:solidFill>
                  <a:schemeClr val="tx2"/>
                </a:solidFill>
                <a:latin typeface="Arial" charset="0"/>
                <a:ea typeface="Arial" charset="0"/>
                <a:cs typeface="Arial" charset="0"/>
              </a:rPr>
              <a:t>٣ وأُبارِكُ مُبارِكيكَ، ولاعِنَكَ ألعَنُهُ. وتَتَبارَكُ فيكَ جميعُ قَبائلِ الأرضِ».</a:t>
            </a:r>
            <a:endParaRPr lang="en-US" sz="2800" dirty="0">
              <a:solidFill>
                <a:schemeClr val="tx2"/>
              </a:solidFill>
              <a:latin typeface="Arial" charset="0"/>
              <a:ea typeface="Arial" charset="0"/>
              <a:cs typeface="Arial" charset="0"/>
            </a:endParaRPr>
          </a:p>
        </p:txBody>
      </p:sp>
      <p:grpSp>
        <p:nvGrpSpPr>
          <p:cNvPr id="2" name="Group 43"/>
          <p:cNvGrpSpPr>
            <a:grpSpLocks/>
          </p:cNvGrpSpPr>
          <p:nvPr/>
        </p:nvGrpSpPr>
        <p:grpSpPr bwMode="auto">
          <a:xfrm>
            <a:off x="2572543" y="1984769"/>
            <a:ext cx="2058988" cy="561975"/>
            <a:chOff x="4222" y="1528"/>
            <a:chExt cx="1297" cy="354"/>
          </a:xfrm>
        </p:grpSpPr>
        <p:sp>
          <p:nvSpPr>
            <p:cNvPr id="530438" name="Oval 6"/>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39" name="Rectangle 7"/>
            <p:cNvSpPr>
              <a:spLocks noChangeArrowheads="1"/>
            </p:cNvSpPr>
            <p:nvPr/>
          </p:nvSpPr>
          <p:spPr bwMode="auto">
            <a:xfrm>
              <a:off x="4600" y="1538"/>
              <a:ext cx="834" cy="32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ar-SA" sz="2800" dirty="0">
                  <a:solidFill>
                    <a:srgbClr val="DDEE5E"/>
                  </a:solidFill>
                  <a:latin typeface="Arial" charset="0"/>
                  <a:ea typeface="Arial" charset="0"/>
                  <a:cs typeface="Arial" charset="0"/>
                </a:rPr>
                <a:t>أرض</a:t>
              </a:r>
              <a:endParaRPr lang="en-US" sz="2800" dirty="0">
                <a:solidFill>
                  <a:srgbClr val="DDEE5E"/>
                </a:solidFill>
                <a:latin typeface="Arial" charset="0"/>
                <a:ea typeface="Arial" charset="0"/>
                <a:cs typeface="Arial" charset="0"/>
              </a:endParaRPr>
            </a:p>
          </p:txBody>
        </p:sp>
      </p:grpSp>
      <p:grpSp>
        <p:nvGrpSpPr>
          <p:cNvPr id="3" name="Group 42"/>
          <p:cNvGrpSpPr>
            <a:grpSpLocks/>
          </p:cNvGrpSpPr>
          <p:nvPr/>
        </p:nvGrpSpPr>
        <p:grpSpPr bwMode="auto">
          <a:xfrm>
            <a:off x="437355" y="3437774"/>
            <a:ext cx="2735263" cy="582613"/>
            <a:chOff x="4068" y="2098"/>
            <a:chExt cx="1723" cy="367"/>
          </a:xfrm>
        </p:grpSpPr>
        <p:sp>
          <p:nvSpPr>
            <p:cNvPr id="530437" name="Oval 5"/>
            <p:cNvSpPr>
              <a:spLocks noChangeArrowheads="1"/>
            </p:cNvSpPr>
            <p:nvPr/>
          </p:nvSpPr>
          <p:spPr bwMode="auto">
            <a:xfrm>
              <a:off x="4068" y="2098"/>
              <a:ext cx="1297" cy="354"/>
            </a:xfrm>
            <a:prstGeom prst="ellipse">
              <a:avLst/>
            </a:prstGeom>
            <a:solidFill>
              <a:srgbClr val="B20000"/>
            </a:solidFill>
            <a:ln w="50800">
              <a:solidFill>
                <a:schemeClr val="tx1"/>
              </a:solidFill>
              <a:round/>
              <a:headEnd/>
              <a:tailEnd/>
            </a:ln>
            <a:effectLst>
              <a:outerShdw blurRad="63500" dist="63500" dir="3187806" algn="ctr" rotWithShape="0">
                <a:schemeClr val="bg2">
                  <a:alpha val="74998"/>
                </a:schemeClr>
              </a:outerShdw>
            </a:effectLst>
          </p:spPr>
          <p:txBody>
            <a:bodyPr wrap="none" lIns="90487" tIns="44450" rIns="90487" bIns="44450" anchor="ctr"/>
            <a:lstStyle/>
            <a:p>
              <a:pPr algn="ctr">
                <a:defRPr/>
              </a:pPr>
              <a:endParaRPr lang="en-US" sz="1200" b="0" i="1">
                <a:solidFill>
                  <a:srgbClr val="DDEE5E"/>
                </a:solidFill>
                <a:latin typeface="Helvetica" charset="0"/>
              </a:endParaRPr>
            </a:p>
          </p:txBody>
        </p:sp>
        <p:sp>
          <p:nvSpPr>
            <p:cNvPr id="530440" name="Rectangle 8"/>
            <p:cNvSpPr>
              <a:spLocks noChangeArrowheads="1"/>
            </p:cNvSpPr>
            <p:nvPr/>
          </p:nvSpPr>
          <p:spPr bwMode="auto">
            <a:xfrm>
              <a:off x="4208" y="2098"/>
              <a:ext cx="1583" cy="36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square" lIns="90487" tIns="44450" rIns="90487" bIns="44450">
              <a:spAutoFit/>
            </a:bodyPr>
            <a:lstStyle/>
            <a:p>
              <a:pPr>
                <a:spcBef>
                  <a:spcPct val="50000"/>
                </a:spcBef>
                <a:defRPr/>
              </a:pPr>
              <a:r>
                <a:rPr lang="ar-SA" sz="3200">
                  <a:solidFill>
                    <a:srgbClr val="DDEE5E"/>
                  </a:solidFill>
                  <a:latin typeface="Arial" charset="0"/>
                  <a:ea typeface="Arial" charset="0"/>
                  <a:cs typeface="Arial" charset="0"/>
                </a:rPr>
                <a:t>أمة عظيمة</a:t>
              </a:r>
              <a:endParaRPr lang="en-US" sz="3200" dirty="0">
                <a:solidFill>
                  <a:srgbClr val="DDEE5E"/>
                </a:solidFill>
                <a:latin typeface="Arial" charset="0"/>
                <a:ea typeface="Arial" charset="0"/>
                <a:cs typeface="Arial" charset="0"/>
              </a:endParaRPr>
            </a:p>
          </p:txBody>
        </p:sp>
      </p:grpSp>
      <p:sp>
        <p:nvSpPr>
          <p:cNvPr id="530441" name="Rectangle 9"/>
          <p:cNvSpPr>
            <a:spLocks noChangeArrowheads="1"/>
          </p:cNvSpPr>
          <p:nvPr/>
        </p:nvSpPr>
        <p:spPr bwMode="auto">
          <a:xfrm>
            <a:off x="1295400" y="3175"/>
            <a:ext cx="6450013"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DDEE5E"/>
                </a:solidFill>
                <a:latin typeface="Arial" charset="0"/>
                <a:ea typeface="Arial" charset="0"/>
                <a:cs typeface="Arial" charset="0"/>
              </a:rPr>
              <a:t>تكوين ١٢ : ١- ٣</a:t>
            </a:r>
            <a:endParaRPr lang="en-US" sz="3200" dirty="0">
              <a:solidFill>
                <a:srgbClr val="DDEE5E"/>
              </a:solidFill>
              <a:latin typeface="Arial" charset="0"/>
              <a:ea typeface="Arial" charset="0"/>
              <a:cs typeface="Arial" charset="0"/>
            </a:endParaRPr>
          </a:p>
          <a:p>
            <a:pPr algn="ctr" rtl="1">
              <a:defRPr/>
            </a:pPr>
            <a:r>
              <a:rPr lang="ar-SA" sz="4000" dirty="0">
                <a:solidFill>
                  <a:srgbClr val="DDEE5E"/>
                </a:solidFill>
                <a:latin typeface="Arial" charset="0"/>
                <a:ea typeface="Arial" charset="0"/>
                <a:cs typeface="Arial" charset="0"/>
              </a:rPr>
              <a:t>العهد ال</a:t>
            </a:r>
            <a:r>
              <a:rPr lang="ar-JO" sz="4000" dirty="0">
                <a:solidFill>
                  <a:srgbClr val="DDEE5E"/>
                </a:solidFill>
                <a:latin typeface="Arial" charset="0"/>
                <a:ea typeface="Arial" charset="0"/>
                <a:cs typeface="Arial" charset="0"/>
              </a:rPr>
              <a:t>إ</a:t>
            </a:r>
            <a:r>
              <a:rPr lang="ar-SA" sz="4000" dirty="0">
                <a:solidFill>
                  <a:srgbClr val="DDEE5E"/>
                </a:solidFill>
                <a:latin typeface="Arial" charset="0"/>
                <a:ea typeface="Arial" charset="0"/>
                <a:cs typeface="Arial" charset="0"/>
              </a:rPr>
              <a:t>براهيمي</a:t>
            </a:r>
            <a:endParaRPr lang="en-US" sz="4000" dirty="0">
              <a:solidFill>
                <a:srgbClr val="DDEE5E"/>
              </a:solidFill>
              <a:latin typeface="Arial" charset="0"/>
              <a:ea typeface="Arial" charset="0"/>
              <a:cs typeface="Arial" charset="0"/>
            </a:endParaRPr>
          </a:p>
        </p:txBody>
      </p:sp>
      <p:sp>
        <p:nvSpPr>
          <p:cNvPr id="95237" name="Text Box 10"/>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30471" name="Rectangle 39"/>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39</a:t>
            </a:r>
          </a:p>
        </p:txBody>
      </p:sp>
      <p:sp>
        <p:nvSpPr>
          <p:cNvPr id="95244" name="Text Box 40"/>
          <p:cNvSpPr txBox="1">
            <a:spLocks noChangeArrowheads="1"/>
          </p:cNvSpPr>
          <p:nvPr/>
        </p:nvSpPr>
        <p:spPr bwMode="auto">
          <a:xfrm>
            <a:off x="8585108" y="6461711"/>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٨</a:t>
            </a:r>
            <a:endParaRPr lang="en-US" dirty="0">
              <a:solidFill>
                <a:srgbClr val="FFFFFF"/>
              </a:solidFill>
            </a:endParaRPr>
          </a:p>
        </p:txBody>
      </p:sp>
      <p:sp>
        <p:nvSpPr>
          <p:cNvPr id="16" name="Oval 11"/>
          <p:cNvSpPr>
            <a:spLocks noChangeArrowheads="1"/>
          </p:cNvSpPr>
          <p:nvPr/>
        </p:nvSpPr>
        <p:spPr bwMode="auto">
          <a:xfrm>
            <a:off x="835026" y="3789691"/>
            <a:ext cx="8240712" cy="2152210"/>
          </a:xfrm>
          <a:prstGeom prst="ellipse">
            <a:avLst/>
          </a:prstGeom>
          <a:noFill/>
          <a:ln w="76200">
            <a:solidFill>
              <a:srgbClr val="FF172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Tree>
    <p:extLst>
      <p:ext uri="{BB962C8B-B14F-4D97-AF65-F5344CB8AC3E}">
        <p14:creationId xmlns:p14="http://schemas.microsoft.com/office/powerpoint/2010/main" val="1630677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0434"/>
                                        </p:tgtEl>
                                        <p:attrNameLst>
                                          <p:attrName>style.visibility</p:attrName>
                                        </p:attrNameLst>
                                      </p:cBhvr>
                                      <p:to>
                                        <p:strVal val="visible"/>
                                      </p:to>
                                    </p:set>
                                    <p:animEffect transition="in" filter="fade">
                                      <p:cBhvr>
                                        <p:cTn id="7" dur="1000"/>
                                        <p:tgtEl>
                                          <p:spTgt spid="530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ppt_w/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ppt_w/2"/>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23" presetClass="entr" presetSubtype="272"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strVal val="2/3*#ppt_w"/>
                                          </p:val>
                                        </p:tav>
                                        <p:tav tm="100000">
                                          <p:val>
                                            <p:strVal val="#ppt_w"/>
                                          </p:val>
                                        </p:tav>
                                      </p:tavLst>
                                    </p:anim>
                                    <p:anim calcmode="lin" valueType="num">
                                      <p:cBhvr>
                                        <p:cTn id="28" dur="500" fill="hold"/>
                                        <p:tgtEl>
                                          <p:spTgt spid="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BDC5541D-0D8F-7B48-A265-9777A8578F20}"/>
              </a:ext>
            </a:extLst>
          </p:cNvPr>
          <p:cNvSpPr>
            <a:spLocks noChangeArrowheads="1"/>
          </p:cNvSpPr>
          <p:nvPr/>
        </p:nvSpPr>
        <p:spPr bwMode="auto">
          <a:xfrm>
            <a:off x="674688" y="802433"/>
            <a:ext cx="7913687" cy="402930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solidFill>
                <a:schemeClr val="accent6">
                  <a:lumMod val="75000"/>
                  <a:lumOff val="25000"/>
                </a:schemeClr>
              </a:solidFill>
              <a:latin typeface="Times New Roman" charset="0"/>
            </a:endParaRPr>
          </a:p>
          <a:p>
            <a:pPr algn="r" rtl="1">
              <a:defRPr/>
            </a:pPr>
            <a:r>
              <a:rPr lang="ar-SA" sz="2800" dirty="0">
                <a:solidFill>
                  <a:schemeClr val="accent6">
                    <a:lumMod val="75000"/>
                    <a:lumOff val="25000"/>
                  </a:schemeClr>
                </a:solidFill>
                <a:latin typeface="Arial" charset="0"/>
                <a:ea typeface="Arial" charset="0"/>
                <a:cs typeface="Arial" charset="0"/>
              </a:rPr>
              <a:t> ١ وقالَ الرَّبُّ لأبرامَ: «اذهَبْ مِنْ أرضِكَ ومِنْ عَشيرَتِكَ ومِنْ بَيتِ أبيكَ إلَى الأرضِ الّتي أُريكَ.</a:t>
            </a:r>
          </a:p>
          <a:p>
            <a:pPr algn="r" rtl="1">
              <a:defRPr/>
            </a:pPr>
            <a:br>
              <a:rPr lang="ar-SA" sz="2800" dirty="0">
                <a:solidFill>
                  <a:schemeClr val="accent6">
                    <a:lumMod val="75000"/>
                    <a:lumOff val="25000"/>
                  </a:schemeClr>
                </a:solidFill>
                <a:latin typeface="Arial" charset="0"/>
                <a:ea typeface="Arial" charset="0"/>
                <a:cs typeface="Arial" charset="0"/>
              </a:rPr>
            </a:br>
            <a:r>
              <a:rPr lang="ar-SA" sz="2800" dirty="0">
                <a:solidFill>
                  <a:schemeClr val="accent6">
                    <a:lumMod val="75000"/>
                    <a:lumOff val="25000"/>
                  </a:schemeClr>
                </a:solidFill>
                <a:latin typeface="Arial" charset="0"/>
                <a:ea typeface="Arial" charset="0"/>
                <a:cs typeface="Arial" charset="0"/>
              </a:rPr>
              <a:t>٢ فأجعَلكَ أُمَّةً عظيمَةً وأُبارِكَكَ وأُعَظِّمَ اسمَكَ، وتَكونَ بَرَكَةً.</a:t>
            </a:r>
          </a:p>
          <a:p>
            <a:pPr algn="r" rtl="1">
              <a:defRPr/>
            </a:pPr>
            <a:endParaRPr lang="ar-SA" sz="2800" dirty="0">
              <a:solidFill>
                <a:schemeClr val="accent6">
                  <a:lumMod val="75000"/>
                  <a:lumOff val="25000"/>
                </a:schemeClr>
              </a:solidFill>
              <a:latin typeface="Arial" charset="0"/>
              <a:ea typeface="Arial" charset="0"/>
              <a:cs typeface="Arial" charset="0"/>
            </a:endParaRPr>
          </a:p>
          <a:p>
            <a:pPr algn="r" rtl="1">
              <a:defRPr/>
            </a:pPr>
            <a:br>
              <a:rPr lang="ar-SA" sz="2800" dirty="0">
                <a:solidFill>
                  <a:schemeClr val="accent6">
                    <a:lumMod val="75000"/>
                    <a:lumOff val="25000"/>
                  </a:schemeClr>
                </a:solidFill>
                <a:latin typeface="Arial" charset="0"/>
                <a:ea typeface="Arial" charset="0"/>
                <a:cs typeface="Arial" charset="0"/>
              </a:rPr>
            </a:br>
            <a:r>
              <a:rPr lang="ar-SA" sz="2800" dirty="0">
                <a:solidFill>
                  <a:schemeClr val="accent6">
                    <a:lumMod val="75000"/>
                    <a:lumOff val="25000"/>
                  </a:schemeClr>
                </a:solidFill>
                <a:latin typeface="Arial" charset="0"/>
                <a:ea typeface="Arial" charset="0"/>
                <a:cs typeface="Arial" charset="0"/>
              </a:rPr>
              <a:t>٣ وأُبارِكُ مُبارِكيكَ، ولاعِنَكَ ألعَنُهُ. وتَتَبارَكُ فيكَ جميعُ قَبائلِ الأرضِ».</a:t>
            </a:r>
            <a:endParaRPr lang="en-US" sz="2800" dirty="0">
              <a:solidFill>
                <a:schemeClr val="accent6">
                  <a:lumMod val="75000"/>
                  <a:lumOff val="25000"/>
                </a:schemeClr>
              </a:solidFill>
              <a:latin typeface="Arial" charset="0"/>
              <a:ea typeface="Arial" charset="0"/>
              <a:cs typeface="Arial" charset="0"/>
            </a:endParaRPr>
          </a:p>
        </p:txBody>
      </p:sp>
      <p:sp>
        <p:nvSpPr>
          <p:cNvPr id="477187" name="Rectangle 3"/>
          <p:cNvSpPr>
            <a:spLocks noChangeArrowheads="1"/>
          </p:cNvSpPr>
          <p:nvPr/>
        </p:nvSpPr>
        <p:spPr bwMode="auto">
          <a:xfrm>
            <a:off x="1329530" y="106363"/>
            <a:ext cx="6450013" cy="1197764"/>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3200" dirty="0">
                <a:solidFill>
                  <a:srgbClr val="DDEE5E"/>
                </a:solidFill>
                <a:latin typeface="Arial" charset="0"/>
                <a:ea typeface="Arial" charset="0"/>
                <a:cs typeface="Arial" charset="0"/>
              </a:rPr>
              <a:t>تكوين ١٢ : ١- ٣</a:t>
            </a:r>
            <a:endParaRPr lang="en-US" sz="3200" dirty="0">
              <a:solidFill>
                <a:srgbClr val="DDEE5E"/>
              </a:solidFill>
              <a:latin typeface="Arial" charset="0"/>
              <a:ea typeface="Arial" charset="0"/>
              <a:cs typeface="Arial" charset="0"/>
            </a:endParaRPr>
          </a:p>
          <a:p>
            <a:pPr algn="ctr" rtl="1">
              <a:defRPr/>
            </a:pPr>
            <a:r>
              <a:rPr lang="ar-SA" sz="4000" dirty="0">
                <a:solidFill>
                  <a:srgbClr val="DDEE5E"/>
                </a:solidFill>
                <a:latin typeface="Arial" charset="0"/>
                <a:ea typeface="Arial" charset="0"/>
                <a:cs typeface="Arial" charset="0"/>
              </a:rPr>
              <a:t>العهد ال</a:t>
            </a:r>
            <a:r>
              <a:rPr lang="ar-JO" sz="4000" dirty="0">
                <a:solidFill>
                  <a:srgbClr val="DDEE5E"/>
                </a:solidFill>
                <a:latin typeface="Arial" charset="0"/>
                <a:ea typeface="Arial" charset="0"/>
                <a:cs typeface="Arial" charset="0"/>
              </a:rPr>
              <a:t>إ</a:t>
            </a:r>
            <a:r>
              <a:rPr lang="ar-SA" sz="4000" dirty="0">
                <a:solidFill>
                  <a:srgbClr val="DDEE5E"/>
                </a:solidFill>
                <a:latin typeface="Arial" charset="0"/>
                <a:ea typeface="Arial" charset="0"/>
                <a:cs typeface="Arial" charset="0"/>
              </a:rPr>
              <a:t>براهيمي</a:t>
            </a:r>
            <a:endParaRPr lang="en-US" sz="4000" dirty="0">
              <a:solidFill>
                <a:srgbClr val="DDEE5E"/>
              </a:solidFill>
              <a:latin typeface="Arial" charset="0"/>
              <a:ea typeface="Arial" charset="0"/>
              <a:cs typeface="Arial" charset="0"/>
            </a:endParaRPr>
          </a:p>
        </p:txBody>
      </p:sp>
      <p:sp>
        <p:nvSpPr>
          <p:cNvPr id="477189" name="Text Box 5"/>
          <p:cNvSpPr txBox="1">
            <a:spLocks noChangeArrowheads="1"/>
          </p:cNvSpPr>
          <p:nvPr/>
        </p:nvSpPr>
        <p:spPr bwMode="auto">
          <a:xfrm>
            <a:off x="619125" y="1492931"/>
            <a:ext cx="7958138" cy="156966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800" dirty="0">
                <a:solidFill>
                  <a:schemeClr val="folHlink"/>
                </a:solidFill>
                <a:latin typeface="Arial" charset="0"/>
                <a:ea typeface="Arial" charset="0"/>
                <a:cs typeface="Arial" charset="0"/>
              </a:rPr>
              <a:t>هل هذه الكلمات صالحة اليوم كما في زمن إبراهيم؟</a:t>
            </a:r>
            <a:endParaRPr lang="en-US" sz="4800" dirty="0">
              <a:solidFill>
                <a:schemeClr val="folHlink"/>
              </a:solidFill>
              <a:latin typeface="Arial" charset="0"/>
              <a:ea typeface="Arial" charset="0"/>
              <a:cs typeface="Arial" charset="0"/>
            </a:endParaRPr>
          </a:p>
        </p:txBody>
      </p:sp>
      <p:sp>
        <p:nvSpPr>
          <p:cNvPr id="105476"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7196"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44</a:t>
            </a:r>
          </a:p>
        </p:txBody>
      </p:sp>
      <p:sp>
        <p:nvSpPr>
          <p:cNvPr id="105479" name="Text Box 15"/>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١</a:t>
            </a:r>
            <a:endParaRPr lang="en-US" dirty="0">
              <a:solidFill>
                <a:srgbClr val="FFFFFF"/>
              </a:solidFill>
            </a:endParaRPr>
          </a:p>
        </p:txBody>
      </p:sp>
      <p:sp>
        <p:nvSpPr>
          <p:cNvPr id="477198" name="Text Box 14"/>
          <p:cNvSpPr txBox="1">
            <a:spLocks noChangeArrowheads="1"/>
          </p:cNvSpPr>
          <p:nvPr/>
        </p:nvSpPr>
        <p:spPr bwMode="auto">
          <a:xfrm>
            <a:off x="654050" y="3277281"/>
            <a:ext cx="7800975" cy="2123658"/>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400" dirty="0">
                <a:solidFill>
                  <a:schemeClr val="folHlink"/>
                </a:solidFill>
                <a:latin typeface="Arial" charset="0"/>
                <a:ea typeface="Arial" charset="0"/>
                <a:cs typeface="Arial" charset="0"/>
              </a:rPr>
              <a:t>وإلا ... إذا لم يكن ... ما هي الأجزاء الأخرى من السجل الكتابي التي كنت ستضعها جانبًا باعتبارها لم تعد صالحة؟</a:t>
            </a:r>
            <a:endParaRPr lang="en-US" sz="4400" dirty="0">
              <a:solidFill>
                <a:schemeClr val="folHlink"/>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7189"/>
                                        </p:tgtEl>
                                        <p:attrNameLst>
                                          <p:attrName>style.visibility</p:attrName>
                                        </p:attrNameLst>
                                      </p:cBhvr>
                                      <p:to>
                                        <p:strVal val="visible"/>
                                      </p:to>
                                    </p:set>
                                    <p:animEffect transition="in" filter="fade">
                                      <p:cBhvr>
                                        <p:cTn id="7" dur="1000"/>
                                        <p:tgtEl>
                                          <p:spTgt spid="4771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7198"/>
                                        </p:tgtEl>
                                        <p:attrNameLst>
                                          <p:attrName>style.visibility</p:attrName>
                                        </p:attrNameLst>
                                      </p:cBhvr>
                                      <p:to>
                                        <p:strVal val="visible"/>
                                      </p:to>
                                    </p:set>
                                    <p:animEffect transition="in" filter="fade">
                                      <p:cBhvr>
                                        <p:cTn id="12" dur="1000"/>
                                        <p:tgtEl>
                                          <p:spTgt spid="477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89" grpId="0" autoUpdateAnimBg="0"/>
      <p:bldP spid="477198"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66D5CB1-C36C-A449-9DC0-506CEC71F93B}"/>
              </a:ext>
            </a:extLst>
          </p:cNvPr>
          <p:cNvSpPr>
            <a:spLocks noChangeArrowheads="1"/>
          </p:cNvSpPr>
          <p:nvPr/>
        </p:nvSpPr>
        <p:spPr bwMode="auto">
          <a:xfrm>
            <a:off x="674688" y="802433"/>
            <a:ext cx="7913687" cy="4029308"/>
          </a:xfrm>
          <a:prstGeom prst="rect">
            <a:avLst/>
          </a:prstGeom>
          <a:noFill/>
          <a:ln w="12700">
            <a:noFill/>
            <a:miter lim="800000"/>
            <a:headEnd/>
            <a:tailEnd/>
          </a:ln>
          <a:effectLst>
            <a:outerShdw blurRad="63500" dist="46662" dir="3284183" algn="ctr" rotWithShape="0">
              <a:schemeClr val="bg2">
                <a:alpha val="74998"/>
              </a:schemeClr>
            </a:outerShdw>
          </a:effectLst>
        </p:spPr>
        <p:txBody>
          <a:bodyPr wrap="square" lIns="90487" tIns="44450" rIns="90487" bIns="44450">
            <a:spAutoFit/>
          </a:bodyPr>
          <a:lstStyle/>
          <a:p>
            <a:pPr>
              <a:defRPr/>
            </a:pPr>
            <a:endParaRPr lang="en-US" sz="3200" dirty="0">
              <a:solidFill>
                <a:schemeClr val="accent6">
                  <a:lumMod val="75000"/>
                  <a:lumOff val="25000"/>
                </a:schemeClr>
              </a:solidFill>
              <a:latin typeface="Times New Roman" charset="0"/>
            </a:endParaRPr>
          </a:p>
          <a:p>
            <a:pPr algn="r" rtl="1">
              <a:defRPr/>
            </a:pPr>
            <a:r>
              <a:rPr lang="ar-SA" sz="2800" dirty="0">
                <a:solidFill>
                  <a:schemeClr val="accent6">
                    <a:lumMod val="75000"/>
                    <a:lumOff val="25000"/>
                  </a:schemeClr>
                </a:solidFill>
                <a:latin typeface="Arial" charset="0"/>
                <a:ea typeface="Arial" charset="0"/>
                <a:cs typeface="Arial" charset="0"/>
              </a:rPr>
              <a:t> ١ وقالَ الرَّبُّ لأبرامَ: «اذهَبْ مِنْ أرضِكَ ومِنْ عَشيرَتِكَ ومِنْ بَيتِ أبيكَ إلَى الأرضِ الّتي أُريكَ.</a:t>
            </a:r>
          </a:p>
          <a:p>
            <a:pPr algn="r" rtl="1">
              <a:defRPr/>
            </a:pPr>
            <a:br>
              <a:rPr lang="ar-SA" sz="2800" dirty="0">
                <a:solidFill>
                  <a:schemeClr val="accent6">
                    <a:lumMod val="75000"/>
                    <a:lumOff val="25000"/>
                  </a:schemeClr>
                </a:solidFill>
                <a:latin typeface="Arial" charset="0"/>
                <a:ea typeface="Arial" charset="0"/>
                <a:cs typeface="Arial" charset="0"/>
              </a:rPr>
            </a:br>
            <a:r>
              <a:rPr lang="ar-SA" sz="2800" dirty="0">
                <a:solidFill>
                  <a:schemeClr val="accent6">
                    <a:lumMod val="75000"/>
                    <a:lumOff val="25000"/>
                  </a:schemeClr>
                </a:solidFill>
                <a:latin typeface="Arial" charset="0"/>
                <a:ea typeface="Arial" charset="0"/>
                <a:cs typeface="Arial" charset="0"/>
              </a:rPr>
              <a:t>٢ فأجعَلكَ أُمَّةً عظيمَةً وأُبارِكَكَ وأُعَظِّمَ اسمَكَ، وتَكونَ بَرَكَةً.</a:t>
            </a:r>
          </a:p>
          <a:p>
            <a:pPr algn="r" rtl="1">
              <a:defRPr/>
            </a:pPr>
            <a:endParaRPr lang="ar-SA" sz="2800" dirty="0">
              <a:solidFill>
                <a:schemeClr val="accent6">
                  <a:lumMod val="75000"/>
                  <a:lumOff val="25000"/>
                </a:schemeClr>
              </a:solidFill>
              <a:latin typeface="Arial" charset="0"/>
              <a:ea typeface="Arial" charset="0"/>
              <a:cs typeface="Arial" charset="0"/>
            </a:endParaRPr>
          </a:p>
          <a:p>
            <a:pPr algn="r" rtl="1">
              <a:defRPr/>
            </a:pPr>
            <a:br>
              <a:rPr lang="ar-SA" sz="2800" dirty="0">
                <a:solidFill>
                  <a:schemeClr val="accent6">
                    <a:lumMod val="75000"/>
                    <a:lumOff val="25000"/>
                  </a:schemeClr>
                </a:solidFill>
                <a:latin typeface="Arial" charset="0"/>
                <a:ea typeface="Arial" charset="0"/>
                <a:cs typeface="Arial" charset="0"/>
              </a:rPr>
            </a:br>
            <a:r>
              <a:rPr lang="ar-SA" sz="2800" dirty="0">
                <a:solidFill>
                  <a:schemeClr val="accent6">
                    <a:lumMod val="75000"/>
                    <a:lumOff val="25000"/>
                  </a:schemeClr>
                </a:solidFill>
                <a:latin typeface="Arial" charset="0"/>
                <a:ea typeface="Arial" charset="0"/>
                <a:cs typeface="Arial" charset="0"/>
              </a:rPr>
              <a:t>٣ وأُبارِكُ مُبارِكيكَ، ولاعِنَكَ ألعَنُهُ. وتَتَبارَكُ فيكَ جميعُ قَبائلِ الأرضِ».</a:t>
            </a:r>
            <a:endParaRPr lang="en-US" sz="2800" dirty="0">
              <a:solidFill>
                <a:schemeClr val="accent6">
                  <a:lumMod val="75000"/>
                  <a:lumOff val="25000"/>
                </a:schemeClr>
              </a:solidFill>
              <a:latin typeface="Arial" charset="0"/>
              <a:ea typeface="Arial" charset="0"/>
              <a:cs typeface="Arial" charset="0"/>
            </a:endParaRPr>
          </a:p>
        </p:txBody>
      </p:sp>
      <p:sp>
        <p:nvSpPr>
          <p:cNvPr id="478211" name="Rectangle 3"/>
          <p:cNvSpPr>
            <a:spLocks noChangeArrowheads="1"/>
          </p:cNvSpPr>
          <p:nvPr/>
        </p:nvSpPr>
        <p:spPr bwMode="auto">
          <a:xfrm>
            <a:off x="1295400" y="3175"/>
            <a:ext cx="6450013" cy="144398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4000" dirty="0">
                <a:solidFill>
                  <a:srgbClr val="DDEE5E"/>
                </a:solidFill>
                <a:latin typeface="Arial" charset="0"/>
                <a:ea typeface="Arial" charset="0"/>
                <a:cs typeface="Arial" charset="0"/>
              </a:rPr>
              <a:t>تكوين ١٢ : ١- ٣</a:t>
            </a:r>
            <a:endParaRPr lang="en-US" sz="4000" dirty="0">
              <a:solidFill>
                <a:srgbClr val="DDEE5E"/>
              </a:solidFill>
              <a:latin typeface="Arial" charset="0"/>
              <a:ea typeface="Arial" charset="0"/>
              <a:cs typeface="Arial" charset="0"/>
            </a:endParaRPr>
          </a:p>
          <a:p>
            <a:pPr algn="ctr" rtl="1">
              <a:defRPr/>
            </a:pPr>
            <a:r>
              <a:rPr lang="ar-SA" sz="4800" dirty="0">
                <a:solidFill>
                  <a:srgbClr val="DDEE5E"/>
                </a:solidFill>
                <a:latin typeface="Arial" charset="0"/>
                <a:ea typeface="Arial" charset="0"/>
                <a:cs typeface="Arial" charset="0"/>
              </a:rPr>
              <a:t>العهد </a:t>
            </a:r>
            <a:r>
              <a:rPr lang="ar-SA" sz="4800" dirty="0" err="1">
                <a:solidFill>
                  <a:srgbClr val="DDEE5E"/>
                </a:solidFill>
                <a:latin typeface="Arial" charset="0"/>
                <a:ea typeface="Arial" charset="0"/>
                <a:cs typeface="Arial" charset="0"/>
              </a:rPr>
              <a:t>الأبراهيمي</a:t>
            </a:r>
            <a:endParaRPr lang="en-US" sz="4800" dirty="0">
              <a:solidFill>
                <a:srgbClr val="DDEE5E"/>
              </a:solidFill>
              <a:latin typeface="Arial" charset="0"/>
              <a:ea typeface="Arial" charset="0"/>
              <a:cs typeface="Arial" charset="0"/>
            </a:endParaRPr>
          </a:p>
        </p:txBody>
      </p:sp>
      <p:sp>
        <p:nvSpPr>
          <p:cNvPr id="478216" name="Text Box 8"/>
          <p:cNvSpPr txBox="1">
            <a:spLocks noChangeArrowheads="1"/>
          </p:cNvSpPr>
          <p:nvPr/>
        </p:nvSpPr>
        <p:spPr bwMode="auto">
          <a:xfrm>
            <a:off x="1042988" y="2144713"/>
            <a:ext cx="7426325" cy="2862322"/>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6000" dirty="0">
                <a:solidFill>
                  <a:srgbClr val="FFFF00"/>
                </a:solidFill>
              </a:rPr>
              <a:t>ثم يأتي السؤال الثاني: هل يوجد شيء آخر في العمل هنا؟ </a:t>
            </a:r>
            <a:endParaRPr lang="en-US" sz="6000" dirty="0">
              <a:solidFill>
                <a:srgbClr val="FFFF00"/>
              </a:solidFill>
            </a:endParaRPr>
          </a:p>
        </p:txBody>
      </p:sp>
      <p:sp>
        <p:nvSpPr>
          <p:cNvPr id="107524"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78223"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45</a:t>
            </a:r>
          </a:p>
        </p:txBody>
      </p:sp>
      <p:sp>
        <p:nvSpPr>
          <p:cNvPr id="478224" name="Text Box 16"/>
          <p:cNvSpPr txBox="1">
            <a:spLocks noChangeArrowheads="1"/>
          </p:cNvSpPr>
          <p:nvPr/>
        </p:nvSpPr>
        <p:spPr bwMode="auto">
          <a:xfrm>
            <a:off x="485775" y="1410789"/>
            <a:ext cx="8436156" cy="4555093"/>
          </a:xfrm>
          <a:prstGeom prst="rect">
            <a:avLst/>
          </a:prstGeom>
          <a:noFill/>
          <a:ln w="9525">
            <a:noFill/>
            <a:miter lim="800000"/>
            <a:headEnd/>
            <a:tailEnd/>
          </a:ln>
          <a:effectLst>
            <a:outerShdw blurRad="63500" dist="127000" dir="2212194"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29000" dirty="0">
                <a:solidFill>
                  <a:srgbClr val="FC0000"/>
                </a:solidFill>
                <a:latin typeface="Arial" charset="0"/>
                <a:ea typeface="Arial" charset="0"/>
                <a:cs typeface="Arial" charset="0"/>
              </a:rPr>
              <a:t>نعم!</a:t>
            </a:r>
            <a:endParaRPr lang="en-US" sz="29000" dirty="0">
              <a:solidFill>
                <a:srgbClr val="FC0000"/>
              </a:solidFill>
              <a:latin typeface="Arial" charset="0"/>
              <a:ea typeface="Arial" charset="0"/>
              <a:cs typeface="Arial" charset="0"/>
            </a:endParaRPr>
          </a:p>
        </p:txBody>
      </p:sp>
      <p:sp>
        <p:nvSpPr>
          <p:cNvPr id="107527" name="Text Box 17"/>
          <p:cNvSpPr txBox="1">
            <a:spLocks noChangeArrowheads="1"/>
          </p:cNvSpPr>
          <p:nvPr/>
        </p:nvSpPr>
        <p:spPr bwMode="auto">
          <a:xfrm>
            <a:off x="859472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8149" name="Rectangle 5"/>
          <p:cNvSpPr>
            <a:spLocks noChangeArrowheads="1"/>
          </p:cNvSpPr>
          <p:nvPr/>
        </p:nvSpPr>
        <p:spPr bwMode="auto">
          <a:xfrm>
            <a:off x="650875" y="681038"/>
            <a:ext cx="1881188"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FFFF00"/>
                </a:solidFill>
                <a:latin typeface="Arial" charset="0"/>
                <a:ea typeface="Arial" charset="0"/>
                <a:cs typeface="Arial" charset="0"/>
              </a:rPr>
              <a:t>دعوة إبراهيم</a:t>
            </a:r>
          </a:p>
          <a:p>
            <a:pPr algn="ctr" rtl="1">
              <a:defRPr/>
            </a:pPr>
            <a:r>
              <a:rPr lang="ar-SA" sz="2800" dirty="0">
                <a:latin typeface="Arial" charset="0"/>
                <a:ea typeface="Arial" charset="0"/>
                <a:cs typeface="Arial" charset="0"/>
              </a:rPr>
              <a:t>تك ١٢ : ١-٣</a:t>
            </a:r>
            <a:endParaRPr lang="en-US" sz="2800" dirty="0">
              <a:latin typeface="Helvetica" charset="0"/>
            </a:endParaRPr>
          </a:p>
        </p:txBody>
      </p:sp>
      <p:sp>
        <p:nvSpPr>
          <p:cNvPr id="518150" name="Rectangle 6"/>
          <p:cNvSpPr>
            <a:spLocks noChangeArrowheads="1"/>
          </p:cNvSpPr>
          <p:nvPr/>
        </p:nvSpPr>
        <p:spPr bwMode="auto">
          <a:xfrm>
            <a:off x="1108075" y="3603625"/>
            <a:ext cx="15732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أرض</a:t>
            </a:r>
            <a:endParaRPr lang="en-US" sz="2800" dirty="0">
              <a:solidFill>
                <a:srgbClr val="5BFF5B"/>
              </a:solidFill>
              <a:latin typeface="Arial" charset="0"/>
              <a:ea typeface="Arial" charset="0"/>
              <a:cs typeface="Arial"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SA" sz="3200" dirty="0">
                <a:solidFill>
                  <a:srgbClr val="FFFF00"/>
                </a:solidFill>
                <a:latin typeface="Arial" charset="0"/>
                <a:ea typeface="Arial" charset="0"/>
                <a:cs typeface="Arial" charset="0"/>
              </a:rPr>
              <a:t>العهد</a:t>
            </a:r>
          </a:p>
          <a:p>
            <a:pPr algn="ctr" rtl="1">
              <a:defRPr/>
            </a:pPr>
            <a:r>
              <a:rPr lang="ar-SA" sz="3200" dirty="0">
                <a:latin typeface="Arial" charset="0"/>
                <a:ea typeface="Arial" charset="0"/>
                <a:cs typeface="Arial" charset="0"/>
              </a:rPr>
              <a:t>تك ١٥: ٩-١٨</a:t>
            </a:r>
            <a:endParaRPr lang="en-US" sz="3200" b="0" dirty="0"/>
          </a:p>
        </p:txBody>
      </p:sp>
      <p:sp>
        <p:nvSpPr>
          <p:cNvPr id="518159" name="Rectangle 15"/>
          <p:cNvSpPr>
            <a:spLocks noChangeArrowheads="1"/>
          </p:cNvSpPr>
          <p:nvPr/>
        </p:nvSpPr>
        <p:spPr bwMode="auto">
          <a:xfrm>
            <a:off x="3951288" y="3582988"/>
            <a:ext cx="15716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نسل</a:t>
            </a:r>
            <a:endParaRPr lang="en-US" sz="2800" dirty="0">
              <a:solidFill>
                <a:srgbClr val="5BFF5B"/>
              </a:solidFill>
              <a:latin typeface="Arial" charset="0"/>
              <a:ea typeface="Arial" charset="0"/>
              <a:cs typeface="Arial" charset="0"/>
            </a:endParaRPr>
          </a:p>
        </p:txBody>
      </p:sp>
      <p:sp>
        <p:nvSpPr>
          <p:cNvPr id="518160" name="Rectangle 16"/>
          <p:cNvSpPr>
            <a:spLocks noChangeArrowheads="1"/>
          </p:cNvSpPr>
          <p:nvPr/>
        </p:nvSpPr>
        <p:spPr bwMode="auto">
          <a:xfrm>
            <a:off x="6118225" y="3598863"/>
            <a:ext cx="24876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بركة</a:t>
            </a:r>
            <a:endParaRPr lang="en-US" sz="2800" dirty="0">
              <a:solidFill>
                <a:srgbClr val="5BFF5B"/>
              </a:solidFill>
              <a:latin typeface="Arial" charset="0"/>
              <a:ea typeface="Arial" charset="0"/>
              <a:cs typeface="Arial" charset="0"/>
            </a:endParaRPr>
          </a:p>
        </p:txBody>
      </p:sp>
      <p:sp>
        <p:nvSpPr>
          <p:cNvPr id="518161" name="Rectangle 17"/>
          <p:cNvSpPr>
            <a:spLocks noChangeArrowheads="1"/>
          </p:cNvSpPr>
          <p:nvPr/>
        </p:nvSpPr>
        <p:spPr bwMode="auto">
          <a:xfrm>
            <a:off x="1289049" y="2963862"/>
            <a:ext cx="2066927"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SA" sz="2400" dirty="0">
                <a:latin typeface="Arial" charset="0"/>
                <a:ea typeface="Arial" charset="0"/>
                <a:cs typeface="Arial" charset="0"/>
              </a:rPr>
              <a:t>تك ١٣: ١٥</a:t>
            </a:r>
            <a:endParaRPr lang="en-US" sz="2400" dirty="0">
              <a:latin typeface="Arial" charset="0"/>
              <a:ea typeface="Arial" charset="0"/>
              <a:cs typeface="Arial" charset="0"/>
            </a:endParaRP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000" dirty="0">
                <a:latin typeface="Arial" charset="0"/>
                <a:ea typeface="Arial" charset="0"/>
                <a:cs typeface="Arial" charset="0"/>
              </a:rPr>
              <a:t>تك ١٢: ١</a:t>
            </a:r>
            <a:endParaRPr lang="en-US" sz="2000" dirty="0">
              <a:latin typeface="Arial" charset="0"/>
              <a:ea typeface="Arial" charset="0"/>
              <a:cs typeface="Arial" charset="0"/>
            </a:endParaRP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٢ </a:t>
            </a:r>
            <a:endParaRPr lang="en-US" sz="2000" dirty="0">
              <a:latin typeface="Arial" charset="0"/>
              <a:ea typeface="Arial" charset="0"/>
              <a:cs typeface="Arial" charset="0"/>
            </a:endParaRP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 ٣</a:t>
            </a:r>
            <a:endParaRPr lang="en-US" sz="2000" dirty="0">
              <a:latin typeface="Arial" charset="0"/>
              <a:ea typeface="Arial" charset="0"/>
              <a:cs typeface="Arial" charset="0"/>
            </a:endParaRPr>
          </a:p>
        </p:txBody>
      </p:sp>
      <p:sp>
        <p:nvSpPr>
          <p:cNvPr id="518167"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FFFF39"/>
                </a:solidFill>
                <a:latin typeface="Arial" charset="0"/>
                <a:ea typeface="Arial" charset="0"/>
                <a:cs typeface="Arial" charset="0"/>
              </a:rPr>
              <a:t>"العمود الفقري" للوحي الكتابي</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790575" y="2443163"/>
            <a:ext cx="219868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600" dirty="0">
                <a:solidFill>
                  <a:schemeClr val="folHlink"/>
                </a:solidFill>
                <a:latin typeface="Arial" charset="0"/>
                <a:ea typeface="Arial" charset="0"/>
                <a:cs typeface="Arial" charset="0"/>
              </a:rPr>
              <a:t>أبدى</a:t>
            </a:r>
            <a:endParaRPr lang="en-US" sz="3600" dirty="0">
              <a:solidFill>
                <a:schemeClr val="folHlink"/>
              </a:solidFill>
              <a:latin typeface="Arial" charset="0"/>
              <a:ea typeface="Arial" charset="0"/>
              <a:cs typeface="Arial"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532966"/>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rtl="1">
              <a:lnSpc>
                <a:spcPct val="80000"/>
              </a:lnSpc>
              <a:defRPr/>
            </a:pPr>
            <a:r>
              <a:rPr lang="ar-SA" sz="3600" dirty="0">
                <a:solidFill>
                  <a:schemeClr val="tx2"/>
                </a:solidFill>
                <a:latin typeface="Arial" charset="0"/>
                <a:ea typeface="Arial" charset="0"/>
                <a:cs typeface="Arial" charset="0"/>
              </a:rPr>
              <a:t>العهد ال</a:t>
            </a:r>
            <a:r>
              <a:rPr lang="ar-JO" sz="3600" dirty="0">
                <a:solidFill>
                  <a:schemeClr val="tx2"/>
                </a:solidFill>
                <a:latin typeface="Arial" charset="0"/>
                <a:ea typeface="Arial" charset="0"/>
                <a:cs typeface="Arial" charset="0"/>
              </a:rPr>
              <a:t>إ</a:t>
            </a:r>
            <a:r>
              <a:rPr lang="ar-SA" sz="3600" dirty="0">
                <a:solidFill>
                  <a:schemeClr val="tx2"/>
                </a:solidFill>
                <a:latin typeface="Arial" charset="0"/>
                <a:ea typeface="Arial" charset="0"/>
                <a:cs typeface="Arial" charset="0"/>
              </a:rPr>
              <a:t>براهيمي</a:t>
            </a:r>
            <a:endParaRPr lang="en-US" sz="4000" dirty="0">
              <a:solidFill>
                <a:schemeClr val="tx2"/>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879600" y="779463"/>
            <a:ext cx="6153150" cy="1180901"/>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gn="ctr" rtl="1">
              <a:lnSpc>
                <a:spcPct val="45000"/>
              </a:lnSpc>
              <a:spcBef>
                <a:spcPct val="50000"/>
              </a:spcBef>
              <a:defRPr/>
            </a:pPr>
            <a:r>
              <a:rPr lang="ar-SA" sz="4800" dirty="0">
                <a:solidFill>
                  <a:schemeClr val="tx2"/>
                </a:solidFill>
                <a:latin typeface="Arial" charset="0"/>
                <a:ea typeface="Arial" charset="0"/>
                <a:cs typeface="Arial" charset="0"/>
              </a:rPr>
              <a:t>أبدي.. </a:t>
            </a:r>
            <a:r>
              <a:rPr lang="ar-SA" sz="4800" dirty="0">
                <a:latin typeface="Arial" charset="0"/>
                <a:ea typeface="Arial" charset="0"/>
                <a:cs typeface="Arial" charset="0"/>
              </a:rPr>
              <a:t>تكوين ١٣ : ١٥</a:t>
            </a:r>
            <a:endParaRPr lang="en-US" sz="4800" dirty="0">
              <a:latin typeface="Arial" charset="0"/>
              <a:ea typeface="Arial" charset="0"/>
              <a:cs typeface="Arial" charset="0"/>
            </a:endParaRPr>
          </a:p>
          <a:p>
            <a:pPr algn="ctr" rtl="1">
              <a:lnSpc>
                <a:spcPct val="45000"/>
              </a:lnSpc>
              <a:spcBef>
                <a:spcPct val="50000"/>
              </a:spcBef>
              <a:defRPr/>
            </a:pPr>
            <a:endParaRPr lang="en-US" sz="4800" dirty="0">
              <a:latin typeface="Arial" charset="0"/>
              <a:ea typeface="Arial" charset="0"/>
              <a:cs typeface="Arial" charset="0"/>
            </a:endParaRPr>
          </a:p>
        </p:txBody>
      </p:sp>
      <p:sp>
        <p:nvSpPr>
          <p:cNvPr id="94211" name="Rectangle 3"/>
          <p:cNvSpPr>
            <a:spLocks noChangeArrowheads="1"/>
          </p:cNvSpPr>
          <p:nvPr/>
        </p:nvSpPr>
        <p:spPr bwMode="auto">
          <a:xfrm>
            <a:off x="1450975" y="1009650"/>
            <a:ext cx="6683375" cy="3629199"/>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spcBef>
                <a:spcPct val="50000"/>
              </a:spcBef>
              <a:defRPr/>
            </a:pPr>
            <a:endParaRPr lang="en-US" sz="4000" dirty="0">
              <a:solidFill>
                <a:srgbClr val="FFFF57"/>
              </a:solidFill>
              <a:latin typeface="Times New Roman" charset="0"/>
            </a:endParaRPr>
          </a:p>
          <a:p>
            <a:pPr algn="ctr" rtl="1">
              <a:spcBef>
                <a:spcPct val="50000"/>
              </a:spcBef>
              <a:defRPr/>
            </a:pPr>
            <a:r>
              <a:rPr lang="ar-SA" sz="4400" dirty="0">
                <a:latin typeface="Arial" charset="0"/>
                <a:ea typeface="Arial" charset="0"/>
                <a:cs typeface="Arial" charset="0"/>
              </a:rPr>
              <a:t>لأنَّ جميعَ الأرضِ الّتي أنتَ ترَى لكَ أُعطيها ولِنَسلِكَ </a:t>
            </a:r>
            <a:r>
              <a:rPr lang="ar-SA" sz="4400" dirty="0">
                <a:solidFill>
                  <a:srgbClr val="FFFF00"/>
                </a:solidFill>
                <a:latin typeface="Arial" charset="0"/>
                <a:ea typeface="Arial" charset="0"/>
                <a:cs typeface="Arial" charset="0"/>
              </a:rPr>
              <a:t>إلَى الأبدِ</a:t>
            </a:r>
            <a:r>
              <a:rPr lang="ar-SA" sz="4400" dirty="0">
                <a:latin typeface="Arial" charset="0"/>
                <a:ea typeface="Arial" charset="0"/>
                <a:cs typeface="Arial" charset="0"/>
              </a:rPr>
              <a:t>.</a:t>
            </a:r>
            <a:r>
              <a:rPr lang="en-US" sz="4000" dirty="0">
                <a:latin typeface="Arial" charset="0"/>
                <a:ea typeface="Arial" charset="0"/>
                <a:cs typeface="Arial" charset="0"/>
              </a:rPr>
              <a:t>	</a:t>
            </a:r>
            <a:r>
              <a:rPr lang="en-US" sz="4000" dirty="0">
                <a:latin typeface="Times New Roman" charset="0"/>
              </a:rPr>
              <a:t>			            </a:t>
            </a:r>
          </a:p>
        </p:txBody>
      </p:sp>
      <p:sp>
        <p:nvSpPr>
          <p:cNvPr id="94213" name="Oval 5"/>
          <p:cNvSpPr>
            <a:spLocks noChangeArrowheads="1"/>
          </p:cNvSpPr>
          <p:nvPr/>
        </p:nvSpPr>
        <p:spPr bwMode="auto">
          <a:xfrm>
            <a:off x="3265713" y="3191068"/>
            <a:ext cx="2071397" cy="914401"/>
          </a:xfrm>
          <a:prstGeom prst="ellipse">
            <a:avLst/>
          </a:prstGeom>
          <a:noFill/>
          <a:ln w="76200">
            <a:solidFill>
              <a:srgbClr val="FF0F07"/>
            </a:solidFill>
            <a:round/>
            <a:headEnd/>
            <a:tailEnd/>
          </a:ln>
          <a:effectLst>
            <a:outerShdw blurRad="63500" dist="68978" dir="4020649" algn="ctr" rotWithShape="0">
              <a:schemeClr val="bg2">
                <a:alpha val="74998"/>
              </a:schemeClr>
            </a:outerShdw>
          </a:effectLst>
        </p:spPr>
        <p:txBody>
          <a:bodyPr wrap="none" anchor="ctr"/>
          <a:lstStyle/>
          <a:p>
            <a:pPr>
              <a:defRPr/>
            </a:pPr>
            <a:endParaRPr lang="en-US"/>
          </a:p>
        </p:txBody>
      </p:sp>
      <p:sp>
        <p:nvSpPr>
          <p:cNvPr id="111620" name="Text Box 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4220"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47</a:t>
            </a:r>
          </a:p>
        </p:txBody>
      </p:sp>
      <p:sp>
        <p:nvSpPr>
          <p:cNvPr id="111622" name="Text Box 14"/>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١</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4" name="Picture 2" descr="D:\0Adds\1 Galilee adds\040400 Day four adds\sr\Nahal Iyon first waterfall, tb n040400 sr.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blurRad="63500" dist="81320" dir="3080412" algn="ctr" rotWithShape="0">
              <a:schemeClr val="bg2">
                <a:alpha val="74998"/>
              </a:schemeClr>
            </a:outerShdw>
          </a:effectLst>
          <a:extLst>
            <a:ext uri="{909E8E84-426E-40dd-AFC4-6F175D3DCCD1}">
              <a14:hiddenFill xmlns:a14="http://schemas.microsoft.com/office/drawing/2010/main" xmlns="">
                <a:blipFill dpi="0" rotWithShape="0">
                  <a:blip r:embed="rId5"/>
                  <a:srcRect/>
                  <a:stretch>
                    <a:fillRect/>
                  </a:stretch>
                </a:blipFill>
              </a14:hiddenFill>
            </a:ext>
          </a:extLst>
        </p:spPr>
      </p:pic>
      <p:pic>
        <p:nvPicPr>
          <p:cNvPr id="596995" name="Picture 3" descr="&#10;Picture 39                                                     00000002a-BIGMAC                       ABA7815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24625" y="663575"/>
            <a:ext cx="2327275" cy="1744663"/>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6" name="Picture 4" descr="&#10;Picture 38                                                     00000002a-BIGMAC                       ABA7815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7" name="Picture 5" descr="&#10;Picture 37                                                     00000002a-BIGMAC                       ABA78158:"/>
          <p:cNvPicPr>
            <a:picLocks noChangeAspect="1" noChangeArrowheads="1"/>
          </p:cNvPicPr>
          <p:nvPr/>
        </p:nvPicPr>
        <p:blipFill>
          <a:blip r:embed="rId8" cstate="screen">
            <a:extLst>
              <a:ext uri="{28A0092B-C50C-407E-A947-70E740481C1C}">
                <a14:useLocalDpi xmlns:a14="http://schemas.microsoft.com/office/drawing/2010/main"/>
              </a:ext>
            </a:extLst>
          </a:blip>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8" name="Picture 6" descr="&#10;Picture 34                                                     00000002a-BIGMAC                       ABA7815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6999" name="Picture 7" descr="&#10;Picture 32                                                     00000002a-BIGMAC                       ABA78158:"/>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39775" y="2019300"/>
            <a:ext cx="2212975" cy="1708150"/>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0" name="Picture 8" descr="&#10;Picture 31                                                     00000002a-BIGMAC                       ABA78158:"/>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1" name="Picture 9" descr="&#10;Picture 30                                                     00000002a-BIGMAC                       ABA78158:"/>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56063" y="4137025"/>
            <a:ext cx="2560637" cy="1909763"/>
          </a:xfrm>
          <a:prstGeom prst="rect">
            <a:avLst/>
          </a:prstGeom>
          <a:noFill/>
          <a:effectLst>
            <a:outerShdw blurRad="63500" dist="81320" dir="2319588"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2" name="Picture 10" descr="&#10;Picture 29                                                     00000002a-BIGMAC                       ABA78158:"/>
          <p:cNvPicPr>
            <a:picLocks noChangeAspect="1" noChangeArrowheads="1"/>
          </p:cNvPicPr>
          <p:nvPr/>
        </p:nvPicPr>
        <p:blipFill>
          <a:blip r:embed="rId13" cstate="screen">
            <a:extLst>
              <a:ext uri="{28A0092B-C50C-407E-A947-70E740481C1C}">
                <a14:useLocalDpi xmlns:a14="http://schemas.microsoft.com/office/drawing/2010/main"/>
              </a:ext>
            </a:extLst>
          </a:blip>
          <a:srcRect l="24602" t="14844" r="13020" b="13260"/>
          <a:stretch>
            <a:fillRect/>
          </a:stretch>
        </p:blipFill>
        <p:spPr bwMode="auto">
          <a:xfrm>
            <a:off x="366713" y="3905250"/>
            <a:ext cx="3403600" cy="2617788"/>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3" name="Picture 11" descr="&#10;Picture 19                                                     00000002a-BIGMAC                       ABA7815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4" name="Picture 12" descr="&#10;Picture 22                                                     00000002a-BIGMAC                       ABA78158:"/>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962775" y="5060950"/>
            <a:ext cx="1906588" cy="1438275"/>
          </a:xfrm>
          <a:prstGeom prst="rect">
            <a:avLst/>
          </a:prstGeom>
          <a:noFill/>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pic>
        <p:nvPicPr>
          <p:cNvPr id="597006" name="Picture 14" descr="&#10;Picture 35                                                     00000002a-BIGMAC                       ABA78158:"/>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597007" name="Text Box 15"/>
          <p:cNvSpPr txBox="1">
            <a:spLocks noChangeArrowheads="1"/>
          </p:cNvSpPr>
          <p:nvPr/>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a:solidFill>
                  <a:srgbClr val="FFFFFF"/>
                </a:solidFill>
                <a:latin typeface="Arial" charset="0"/>
              </a:rPr>
              <a:t>©2004 TBBMI</a:t>
            </a:r>
          </a:p>
        </p:txBody>
      </p:sp>
      <p:sp>
        <p:nvSpPr>
          <p:cNvPr id="597008" name="Rectangle 16"/>
          <p:cNvSpPr>
            <a:spLocks noChangeArrowheads="1"/>
          </p:cNvSpPr>
          <p:nvPr/>
        </p:nvSpPr>
        <p:spPr bwMode="auto">
          <a:xfrm>
            <a:off x="7545388" y="6515100"/>
            <a:ext cx="731837"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8.0.05a.</a:t>
            </a:r>
          </a:p>
        </p:txBody>
      </p:sp>
      <p:sp>
        <p:nvSpPr>
          <p:cNvPr id="597009" name="Rectangle 17"/>
          <p:cNvSpPr>
            <a:spLocks noChangeArrowheads="1"/>
          </p:cNvSpPr>
          <p:nvPr/>
        </p:nvSpPr>
        <p:spPr bwMode="auto">
          <a:xfrm>
            <a:off x="8102600" y="6513513"/>
            <a:ext cx="339725" cy="26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a:effectLst>
                  <a:outerShdw blurRad="38100" dist="38100" dir="2700000" algn="tl">
                    <a:srgbClr val="000000"/>
                  </a:outerShdw>
                </a:effectLst>
              </a:rPr>
              <a:t>03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596998"/>
                                        </p:tgtEl>
                                        <p:attrNameLst>
                                          <p:attrName>style.visibility</p:attrName>
                                        </p:attrNameLst>
                                      </p:cBhvr>
                                      <p:to>
                                        <p:strVal val="visible"/>
                                      </p:to>
                                    </p:set>
                                    <p:anim calcmode="lin" valueType="num">
                                      <p:cBhvr>
                                        <p:cTn id="7" dur="500" fill="hold"/>
                                        <p:tgtEl>
                                          <p:spTgt spid="596998"/>
                                        </p:tgtEl>
                                        <p:attrNameLst>
                                          <p:attrName>ppt_w</p:attrName>
                                        </p:attrNameLst>
                                      </p:cBhvr>
                                      <p:tavLst>
                                        <p:tav tm="0">
                                          <p:val>
                                            <p:fltVal val="0"/>
                                          </p:val>
                                        </p:tav>
                                        <p:tav tm="100000">
                                          <p:val>
                                            <p:strVal val="#ppt_w"/>
                                          </p:val>
                                        </p:tav>
                                      </p:tavLst>
                                    </p:anim>
                                    <p:anim calcmode="lin" valueType="num">
                                      <p:cBhvr>
                                        <p:cTn id="8" dur="500" fill="hold"/>
                                        <p:tgtEl>
                                          <p:spTgt spid="596998"/>
                                        </p:tgtEl>
                                        <p:attrNameLst>
                                          <p:attrName>ppt_h</p:attrName>
                                        </p:attrNameLst>
                                      </p:cBhvr>
                                      <p:tavLst>
                                        <p:tav tm="0">
                                          <p:val>
                                            <p:fltVal val="0"/>
                                          </p:val>
                                        </p:tav>
                                        <p:tav tm="100000">
                                          <p:val>
                                            <p:strVal val="#ppt_h"/>
                                          </p:val>
                                        </p:tav>
                                      </p:tavLst>
                                    </p:anim>
                                    <p:anim calcmode="lin" valueType="num">
                                      <p:cBhvr>
                                        <p:cTn id="9" dur="500" fill="hold"/>
                                        <p:tgtEl>
                                          <p:spTgt spid="596998"/>
                                        </p:tgtEl>
                                        <p:attrNameLst>
                                          <p:attrName>ppt_x</p:attrName>
                                        </p:attrNameLst>
                                      </p:cBhvr>
                                      <p:tavLst>
                                        <p:tav tm="0">
                                          <p:val>
                                            <p:fltVal val="0.5"/>
                                          </p:val>
                                        </p:tav>
                                        <p:tav tm="100000">
                                          <p:val>
                                            <p:strVal val="#ppt_x"/>
                                          </p:val>
                                        </p:tav>
                                      </p:tavLst>
                                    </p:anim>
                                    <p:anim calcmode="lin" valueType="num">
                                      <p:cBhvr>
                                        <p:cTn id="10" dur="500" fill="hold"/>
                                        <p:tgtEl>
                                          <p:spTgt spid="59699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596996"/>
                                        </p:tgtEl>
                                        <p:attrNameLst>
                                          <p:attrName>style.visibility</p:attrName>
                                        </p:attrNameLst>
                                      </p:cBhvr>
                                      <p:to>
                                        <p:strVal val="visible"/>
                                      </p:to>
                                    </p:set>
                                    <p:anim calcmode="lin" valueType="num">
                                      <p:cBhvr>
                                        <p:cTn id="14" dur="500" fill="hold"/>
                                        <p:tgtEl>
                                          <p:spTgt spid="596996"/>
                                        </p:tgtEl>
                                        <p:attrNameLst>
                                          <p:attrName>ppt_w</p:attrName>
                                        </p:attrNameLst>
                                      </p:cBhvr>
                                      <p:tavLst>
                                        <p:tav tm="0">
                                          <p:val>
                                            <p:fltVal val="0"/>
                                          </p:val>
                                        </p:tav>
                                        <p:tav tm="100000">
                                          <p:val>
                                            <p:strVal val="#ppt_w"/>
                                          </p:val>
                                        </p:tav>
                                      </p:tavLst>
                                    </p:anim>
                                    <p:anim calcmode="lin" valueType="num">
                                      <p:cBhvr>
                                        <p:cTn id="15" dur="500" fill="hold"/>
                                        <p:tgtEl>
                                          <p:spTgt spid="596996"/>
                                        </p:tgtEl>
                                        <p:attrNameLst>
                                          <p:attrName>ppt_h</p:attrName>
                                        </p:attrNameLst>
                                      </p:cBhvr>
                                      <p:tavLst>
                                        <p:tav tm="0">
                                          <p:val>
                                            <p:fltVal val="0"/>
                                          </p:val>
                                        </p:tav>
                                        <p:tav tm="100000">
                                          <p:val>
                                            <p:strVal val="#ppt_h"/>
                                          </p:val>
                                        </p:tav>
                                      </p:tavLst>
                                    </p:anim>
                                    <p:anim calcmode="lin" valueType="num">
                                      <p:cBhvr>
                                        <p:cTn id="16" dur="500" fill="hold"/>
                                        <p:tgtEl>
                                          <p:spTgt spid="596996"/>
                                        </p:tgtEl>
                                        <p:attrNameLst>
                                          <p:attrName>ppt_x</p:attrName>
                                        </p:attrNameLst>
                                      </p:cBhvr>
                                      <p:tavLst>
                                        <p:tav tm="0">
                                          <p:val>
                                            <p:fltVal val="0.5"/>
                                          </p:val>
                                        </p:tav>
                                        <p:tav tm="100000">
                                          <p:val>
                                            <p:strVal val="#ppt_x"/>
                                          </p:val>
                                        </p:tav>
                                      </p:tavLst>
                                    </p:anim>
                                    <p:anim calcmode="lin" valueType="num">
                                      <p:cBhvr>
                                        <p:cTn id="17" dur="500" fill="hold"/>
                                        <p:tgtEl>
                                          <p:spTgt spid="59699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596997"/>
                                        </p:tgtEl>
                                        <p:attrNameLst>
                                          <p:attrName>style.visibility</p:attrName>
                                        </p:attrNameLst>
                                      </p:cBhvr>
                                      <p:to>
                                        <p:strVal val="visible"/>
                                      </p:to>
                                    </p:set>
                                    <p:anim calcmode="lin" valueType="num">
                                      <p:cBhvr>
                                        <p:cTn id="21" dur="500" fill="hold"/>
                                        <p:tgtEl>
                                          <p:spTgt spid="596997"/>
                                        </p:tgtEl>
                                        <p:attrNameLst>
                                          <p:attrName>ppt_w</p:attrName>
                                        </p:attrNameLst>
                                      </p:cBhvr>
                                      <p:tavLst>
                                        <p:tav tm="0">
                                          <p:val>
                                            <p:fltVal val="0"/>
                                          </p:val>
                                        </p:tav>
                                        <p:tav tm="100000">
                                          <p:val>
                                            <p:strVal val="#ppt_w"/>
                                          </p:val>
                                        </p:tav>
                                      </p:tavLst>
                                    </p:anim>
                                    <p:anim calcmode="lin" valueType="num">
                                      <p:cBhvr>
                                        <p:cTn id="22" dur="500" fill="hold"/>
                                        <p:tgtEl>
                                          <p:spTgt spid="596997"/>
                                        </p:tgtEl>
                                        <p:attrNameLst>
                                          <p:attrName>ppt_h</p:attrName>
                                        </p:attrNameLst>
                                      </p:cBhvr>
                                      <p:tavLst>
                                        <p:tav tm="0">
                                          <p:val>
                                            <p:fltVal val="0"/>
                                          </p:val>
                                        </p:tav>
                                        <p:tav tm="100000">
                                          <p:val>
                                            <p:strVal val="#ppt_h"/>
                                          </p:val>
                                        </p:tav>
                                      </p:tavLst>
                                    </p:anim>
                                    <p:anim calcmode="lin" valueType="num">
                                      <p:cBhvr>
                                        <p:cTn id="23" dur="500" fill="hold"/>
                                        <p:tgtEl>
                                          <p:spTgt spid="596997"/>
                                        </p:tgtEl>
                                        <p:attrNameLst>
                                          <p:attrName>ppt_x</p:attrName>
                                        </p:attrNameLst>
                                      </p:cBhvr>
                                      <p:tavLst>
                                        <p:tav tm="0">
                                          <p:val>
                                            <p:fltVal val="0.5"/>
                                          </p:val>
                                        </p:tav>
                                        <p:tav tm="100000">
                                          <p:val>
                                            <p:strVal val="#ppt_x"/>
                                          </p:val>
                                        </p:tav>
                                      </p:tavLst>
                                    </p:anim>
                                    <p:anim calcmode="lin" valueType="num">
                                      <p:cBhvr>
                                        <p:cTn id="24" dur="500" fill="hold"/>
                                        <p:tgtEl>
                                          <p:spTgt spid="59699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597006"/>
                                        </p:tgtEl>
                                        <p:attrNameLst>
                                          <p:attrName>style.visibility</p:attrName>
                                        </p:attrNameLst>
                                      </p:cBhvr>
                                      <p:to>
                                        <p:strVal val="visible"/>
                                      </p:to>
                                    </p:set>
                                    <p:anim calcmode="lin" valueType="num">
                                      <p:cBhvr>
                                        <p:cTn id="28" dur="500" fill="hold"/>
                                        <p:tgtEl>
                                          <p:spTgt spid="597006"/>
                                        </p:tgtEl>
                                        <p:attrNameLst>
                                          <p:attrName>ppt_w</p:attrName>
                                        </p:attrNameLst>
                                      </p:cBhvr>
                                      <p:tavLst>
                                        <p:tav tm="0">
                                          <p:val>
                                            <p:fltVal val="0"/>
                                          </p:val>
                                        </p:tav>
                                        <p:tav tm="100000">
                                          <p:val>
                                            <p:strVal val="#ppt_w"/>
                                          </p:val>
                                        </p:tav>
                                      </p:tavLst>
                                    </p:anim>
                                    <p:anim calcmode="lin" valueType="num">
                                      <p:cBhvr>
                                        <p:cTn id="29" dur="500" fill="hold"/>
                                        <p:tgtEl>
                                          <p:spTgt spid="597006"/>
                                        </p:tgtEl>
                                        <p:attrNameLst>
                                          <p:attrName>ppt_h</p:attrName>
                                        </p:attrNameLst>
                                      </p:cBhvr>
                                      <p:tavLst>
                                        <p:tav tm="0">
                                          <p:val>
                                            <p:fltVal val="0"/>
                                          </p:val>
                                        </p:tav>
                                        <p:tav tm="100000">
                                          <p:val>
                                            <p:strVal val="#ppt_h"/>
                                          </p:val>
                                        </p:tav>
                                      </p:tavLst>
                                    </p:anim>
                                    <p:anim calcmode="lin" valueType="num">
                                      <p:cBhvr>
                                        <p:cTn id="30" dur="500" fill="hold"/>
                                        <p:tgtEl>
                                          <p:spTgt spid="597006"/>
                                        </p:tgtEl>
                                        <p:attrNameLst>
                                          <p:attrName>ppt_x</p:attrName>
                                        </p:attrNameLst>
                                      </p:cBhvr>
                                      <p:tavLst>
                                        <p:tav tm="0">
                                          <p:val>
                                            <p:fltVal val="0.5"/>
                                          </p:val>
                                        </p:tav>
                                        <p:tav tm="100000">
                                          <p:val>
                                            <p:strVal val="#ppt_x"/>
                                          </p:val>
                                        </p:tav>
                                      </p:tavLst>
                                    </p:anim>
                                    <p:anim calcmode="lin" valueType="num">
                                      <p:cBhvr>
                                        <p:cTn id="31" dur="500" fill="hold"/>
                                        <p:tgtEl>
                                          <p:spTgt spid="597006"/>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96995"/>
                                        </p:tgtEl>
                                        <p:attrNameLst>
                                          <p:attrName>style.visibility</p:attrName>
                                        </p:attrNameLst>
                                      </p:cBhvr>
                                      <p:to>
                                        <p:strVal val="visible"/>
                                      </p:to>
                                    </p:set>
                                    <p:anim calcmode="lin" valueType="num">
                                      <p:cBhvr>
                                        <p:cTn id="35" dur="500" fill="hold"/>
                                        <p:tgtEl>
                                          <p:spTgt spid="596995"/>
                                        </p:tgtEl>
                                        <p:attrNameLst>
                                          <p:attrName>ppt_w</p:attrName>
                                        </p:attrNameLst>
                                      </p:cBhvr>
                                      <p:tavLst>
                                        <p:tav tm="0">
                                          <p:val>
                                            <p:fltVal val="0"/>
                                          </p:val>
                                        </p:tav>
                                        <p:tav tm="100000">
                                          <p:val>
                                            <p:strVal val="#ppt_w"/>
                                          </p:val>
                                        </p:tav>
                                      </p:tavLst>
                                    </p:anim>
                                    <p:anim calcmode="lin" valueType="num">
                                      <p:cBhvr>
                                        <p:cTn id="36" dur="500" fill="hold"/>
                                        <p:tgtEl>
                                          <p:spTgt spid="596995"/>
                                        </p:tgtEl>
                                        <p:attrNameLst>
                                          <p:attrName>ppt_h</p:attrName>
                                        </p:attrNameLst>
                                      </p:cBhvr>
                                      <p:tavLst>
                                        <p:tav tm="0">
                                          <p:val>
                                            <p:fltVal val="0"/>
                                          </p:val>
                                        </p:tav>
                                        <p:tav tm="100000">
                                          <p:val>
                                            <p:strVal val="#ppt_h"/>
                                          </p:val>
                                        </p:tav>
                                      </p:tavLst>
                                    </p:anim>
                                    <p:anim calcmode="lin" valueType="num">
                                      <p:cBhvr>
                                        <p:cTn id="37" dur="500" fill="hold"/>
                                        <p:tgtEl>
                                          <p:spTgt spid="596995"/>
                                        </p:tgtEl>
                                        <p:attrNameLst>
                                          <p:attrName>ppt_x</p:attrName>
                                        </p:attrNameLst>
                                      </p:cBhvr>
                                      <p:tavLst>
                                        <p:tav tm="0">
                                          <p:val>
                                            <p:fltVal val="0.5"/>
                                          </p:val>
                                        </p:tav>
                                        <p:tav tm="100000">
                                          <p:val>
                                            <p:strVal val="#ppt_x"/>
                                          </p:val>
                                        </p:tav>
                                      </p:tavLst>
                                    </p:anim>
                                    <p:anim calcmode="lin" valueType="num">
                                      <p:cBhvr>
                                        <p:cTn id="38" dur="500" fill="hold"/>
                                        <p:tgtEl>
                                          <p:spTgt spid="596995"/>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97004"/>
                                        </p:tgtEl>
                                        <p:attrNameLst>
                                          <p:attrName>style.visibility</p:attrName>
                                        </p:attrNameLst>
                                      </p:cBhvr>
                                      <p:to>
                                        <p:strVal val="visible"/>
                                      </p:to>
                                    </p:set>
                                    <p:anim calcmode="lin" valueType="num">
                                      <p:cBhvr>
                                        <p:cTn id="42" dur="500" fill="hold"/>
                                        <p:tgtEl>
                                          <p:spTgt spid="597004"/>
                                        </p:tgtEl>
                                        <p:attrNameLst>
                                          <p:attrName>ppt_w</p:attrName>
                                        </p:attrNameLst>
                                      </p:cBhvr>
                                      <p:tavLst>
                                        <p:tav tm="0">
                                          <p:val>
                                            <p:fltVal val="0"/>
                                          </p:val>
                                        </p:tav>
                                        <p:tav tm="100000">
                                          <p:val>
                                            <p:strVal val="#ppt_w"/>
                                          </p:val>
                                        </p:tav>
                                      </p:tavLst>
                                    </p:anim>
                                    <p:anim calcmode="lin" valueType="num">
                                      <p:cBhvr>
                                        <p:cTn id="43" dur="500" fill="hold"/>
                                        <p:tgtEl>
                                          <p:spTgt spid="597004"/>
                                        </p:tgtEl>
                                        <p:attrNameLst>
                                          <p:attrName>ppt_h</p:attrName>
                                        </p:attrNameLst>
                                      </p:cBhvr>
                                      <p:tavLst>
                                        <p:tav tm="0">
                                          <p:val>
                                            <p:fltVal val="0"/>
                                          </p:val>
                                        </p:tav>
                                        <p:tav tm="100000">
                                          <p:val>
                                            <p:strVal val="#ppt_h"/>
                                          </p:val>
                                        </p:tav>
                                      </p:tavLst>
                                    </p:anim>
                                    <p:anim calcmode="lin" valueType="num">
                                      <p:cBhvr>
                                        <p:cTn id="44" dur="500" fill="hold"/>
                                        <p:tgtEl>
                                          <p:spTgt spid="597004"/>
                                        </p:tgtEl>
                                        <p:attrNameLst>
                                          <p:attrName>ppt_x</p:attrName>
                                        </p:attrNameLst>
                                      </p:cBhvr>
                                      <p:tavLst>
                                        <p:tav tm="0">
                                          <p:val>
                                            <p:fltVal val="0.5"/>
                                          </p:val>
                                        </p:tav>
                                        <p:tav tm="100000">
                                          <p:val>
                                            <p:strVal val="#ppt_x"/>
                                          </p:val>
                                        </p:tav>
                                      </p:tavLst>
                                    </p:anim>
                                    <p:anim calcmode="lin" valueType="num">
                                      <p:cBhvr>
                                        <p:cTn id="45" dur="500" fill="hold"/>
                                        <p:tgtEl>
                                          <p:spTgt spid="59700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596999"/>
                                        </p:tgtEl>
                                        <p:attrNameLst>
                                          <p:attrName>style.visibility</p:attrName>
                                        </p:attrNameLst>
                                      </p:cBhvr>
                                      <p:to>
                                        <p:strVal val="visible"/>
                                      </p:to>
                                    </p:set>
                                    <p:anim calcmode="lin" valueType="num">
                                      <p:cBhvr>
                                        <p:cTn id="49" dur="500" fill="hold"/>
                                        <p:tgtEl>
                                          <p:spTgt spid="596999"/>
                                        </p:tgtEl>
                                        <p:attrNameLst>
                                          <p:attrName>ppt_w</p:attrName>
                                        </p:attrNameLst>
                                      </p:cBhvr>
                                      <p:tavLst>
                                        <p:tav tm="0">
                                          <p:val>
                                            <p:fltVal val="0"/>
                                          </p:val>
                                        </p:tav>
                                        <p:tav tm="100000">
                                          <p:val>
                                            <p:strVal val="#ppt_w"/>
                                          </p:val>
                                        </p:tav>
                                      </p:tavLst>
                                    </p:anim>
                                    <p:anim calcmode="lin" valueType="num">
                                      <p:cBhvr>
                                        <p:cTn id="50" dur="500" fill="hold"/>
                                        <p:tgtEl>
                                          <p:spTgt spid="596999"/>
                                        </p:tgtEl>
                                        <p:attrNameLst>
                                          <p:attrName>ppt_h</p:attrName>
                                        </p:attrNameLst>
                                      </p:cBhvr>
                                      <p:tavLst>
                                        <p:tav tm="0">
                                          <p:val>
                                            <p:fltVal val="0"/>
                                          </p:val>
                                        </p:tav>
                                        <p:tav tm="100000">
                                          <p:val>
                                            <p:strVal val="#ppt_h"/>
                                          </p:val>
                                        </p:tav>
                                      </p:tavLst>
                                    </p:anim>
                                    <p:anim calcmode="lin" valueType="num">
                                      <p:cBhvr>
                                        <p:cTn id="51" dur="500" fill="hold"/>
                                        <p:tgtEl>
                                          <p:spTgt spid="596999"/>
                                        </p:tgtEl>
                                        <p:attrNameLst>
                                          <p:attrName>ppt_x</p:attrName>
                                        </p:attrNameLst>
                                      </p:cBhvr>
                                      <p:tavLst>
                                        <p:tav tm="0">
                                          <p:val>
                                            <p:fltVal val="0.5"/>
                                          </p:val>
                                        </p:tav>
                                        <p:tav tm="100000">
                                          <p:val>
                                            <p:strVal val="#ppt_x"/>
                                          </p:val>
                                        </p:tav>
                                      </p:tavLst>
                                    </p:anim>
                                    <p:anim calcmode="lin" valueType="num">
                                      <p:cBhvr>
                                        <p:cTn id="52" dur="500" fill="hold"/>
                                        <p:tgtEl>
                                          <p:spTgt spid="59699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597000"/>
                                        </p:tgtEl>
                                        <p:attrNameLst>
                                          <p:attrName>style.visibility</p:attrName>
                                        </p:attrNameLst>
                                      </p:cBhvr>
                                      <p:to>
                                        <p:strVal val="visible"/>
                                      </p:to>
                                    </p:set>
                                    <p:anim calcmode="lin" valueType="num">
                                      <p:cBhvr>
                                        <p:cTn id="56" dur="500" fill="hold"/>
                                        <p:tgtEl>
                                          <p:spTgt spid="597000"/>
                                        </p:tgtEl>
                                        <p:attrNameLst>
                                          <p:attrName>ppt_w</p:attrName>
                                        </p:attrNameLst>
                                      </p:cBhvr>
                                      <p:tavLst>
                                        <p:tav tm="0">
                                          <p:val>
                                            <p:fltVal val="0"/>
                                          </p:val>
                                        </p:tav>
                                        <p:tav tm="100000">
                                          <p:val>
                                            <p:strVal val="#ppt_w"/>
                                          </p:val>
                                        </p:tav>
                                      </p:tavLst>
                                    </p:anim>
                                    <p:anim calcmode="lin" valueType="num">
                                      <p:cBhvr>
                                        <p:cTn id="57" dur="500" fill="hold"/>
                                        <p:tgtEl>
                                          <p:spTgt spid="597000"/>
                                        </p:tgtEl>
                                        <p:attrNameLst>
                                          <p:attrName>ppt_h</p:attrName>
                                        </p:attrNameLst>
                                      </p:cBhvr>
                                      <p:tavLst>
                                        <p:tav tm="0">
                                          <p:val>
                                            <p:fltVal val="0"/>
                                          </p:val>
                                        </p:tav>
                                        <p:tav tm="100000">
                                          <p:val>
                                            <p:strVal val="#ppt_h"/>
                                          </p:val>
                                        </p:tav>
                                      </p:tavLst>
                                    </p:anim>
                                    <p:anim calcmode="lin" valueType="num">
                                      <p:cBhvr>
                                        <p:cTn id="58" dur="500" fill="hold"/>
                                        <p:tgtEl>
                                          <p:spTgt spid="597000"/>
                                        </p:tgtEl>
                                        <p:attrNameLst>
                                          <p:attrName>ppt_x</p:attrName>
                                        </p:attrNameLst>
                                      </p:cBhvr>
                                      <p:tavLst>
                                        <p:tav tm="0">
                                          <p:val>
                                            <p:fltVal val="0.5"/>
                                          </p:val>
                                        </p:tav>
                                        <p:tav tm="100000">
                                          <p:val>
                                            <p:strVal val="#ppt_x"/>
                                          </p:val>
                                        </p:tav>
                                      </p:tavLst>
                                    </p:anim>
                                    <p:anim calcmode="lin" valueType="num">
                                      <p:cBhvr>
                                        <p:cTn id="59" dur="500" fill="hold"/>
                                        <p:tgtEl>
                                          <p:spTgt spid="597000"/>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597001"/>
                                        </p:tgtEl>
                                        <p:attrNameLst>
                                          <p:attrName>style.visibility</p:attrName>
                                        </p:attrNameLst>
                                      </p:cBhvr>
                                      <p:to>
                                        <p:strVal val="visible"/>
                                      </p:to>
                                    </p:set>
                                    <p:anim calcmode="lin" valueType="num">
                                      <p:cBhvr>
                                        <p:cTn id="63" dur="500" fill="hold"/>
                                        <p:tgtEl>
                                          <p:spTgt spid="597001"/>
                                        </p:tgtEl>
                                        <p:attrNameLst>
                                          <p:attrName>ppt_w</p:attrName>
                                        </p:attrNameLst>
                                      </p:cBhvr>
                                      <p:tavLst>
                                        <p:tav tm="0">
                                          <p:val>
                                            <p:fltVal val="0"/>
                                          </p:val>
                                        </p:tav>
                                        <p:tav tm="100000">
                                          <p:val>
                                            <p:strVal val="#ppt_w"/>
                                          </p:val>
                                        </p:tav>
                                      </p:tavLst>
                                    </p:anim>
                                    <p:anim calcmode="lin" valueType="num">
                                      <p:cBhvr>
                                        <p:cTn id="64" dur="500" fill="hold"/>
                                        <p:tgtEl>
                                          <p:spTgt spid="597001"/>
                                        </p:tgtEl>
                                        <p:attrNameLst>
                                          <p:attrName>ppt_h</p:attrName>
                                        </p:attrNameLst>
                                      </p:cBhvr>
                                      <p:tavLst>
                                        <p:tav tm="0">
                                          <p:val>
                                            <p:fltVal val="0"/>
                                          </p:val>
                                        </p:tav>
                                        <p:tav tm="100000">
                                          <p:val>
                                            <p:strVal val="#ppt_h"/>
                                          </p:val>
                                        </p:tav>
                                      </p:tavLst>
                                    </p:anim>
                                    <p:anim calcmode="lin" valueType="num">
                                      <p:cBhvr>
                                        <p:cTn id="65" dur="500" fill="hold"/>
                                        <p:tgtEl>
                                          <p:spTgt spid="597001"/>
                                        </p:tgtEl>
                                        <p:attrNameLst>
                                          <p:attrName>ppt_x</p:attrName>
                                        </p:attrNameLst>
                                      </p:cBhvr>
                                      <p:tavLst>
                                        <p:tav tm="0">
                                          <p:val>
                                            <p:fltVal val="0.5"/>
                                          </p:val>
                                        </p:tav>
                                        <p:tav tm="100000">
                                          <p:val>
                                            <p:strVal val="#ppt_x"/>
                                          </p:val>
                                        </p:tav>
                                      </p:tavLst>
                                    </p:anim>
                                    <p:anim calcmode="lin" valueType="num">
                                      <p:cBhvr>
                                        <p:cTn id="66" dur="500" fill="hold"/>
                                        <p:tgtEl>
                                          <p:spTgt spid="597001"/>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597003"/>
                                        </p:tgtEl>
                                        <p:attrNameLst>
                                          <p:attrName>style.visibility</p:attrName>
                                        </p:attrNameLst>
                                      </p:cBhvr>
                                      <p:to>
                                        <p:strVal val="visible"/>
                                      </p:to>
                                    </p:set>
                                    <p:anim calcmode="lin" valueType="num">
                                      <p:cBhvr>
                                        <p:cTn id="70" dur="500" fill="hold"/>
                                        <p:tgtEl>
                                          <p:spTgt spid="597003"/>
                                        </p:tgtEl>
                                        <p:attrNameLst>
                                          <p:attrName>ppt_w</p:attrName>
                                        </p:attrNameLst>
                                      </p:cBhvr>
                                      <p:tavLst>
                                        <p:tav tm="0">
                                          <p:val>
                                            <p:fltVal val="0"/>
                                          </p:val>
                                        </p:tav>
                                        <p:tav tm="100000">
                                          <p:val>
                                            <p:strVal val="#ppt_w"/>
                                          </p:val>
                                        </p:tav>
                                      </p:tavLst>
                                    </p:anim>
                                    <p:anim calcmode="lin" valueType="num">
                                      <p:cBhvr>
                                        <p:cTn id="71" dur="500" fill="hold"/>
                                        <p:tgtEl>
                                          <p:spTgt spid="597003"/>
                                        </p:tgtEl>
                                        <p:attrNameLst>
                                          <p:attrName>ppt_h</p:attrName>
                                        </p:attrNameLst>
                                      </p:cBhvr>
                                      <p:tavLst>
                                        <p:tav tm="0">
                                          <p:val>
                                            <p:fltVal val="0"/>
                                          </p:val>
                                        </p:tav>
                                        <p:tav tm="100000">
                                          <p:val>
                                            <p:strVal val="#ppt_h"/>
                                          </p:val>
                                        </p:tav>
                                      </p:tavLst>
                                    </p:anim>
                                    <p:anim calcmode="lin" valueType="num">
                                      <p:cBhvr>
                                        <p:cTn id="72" dur="500" fill="hold"/>
                                        <p:tgtEl>
                                          <p:spTgt spid="597003"/>
                                        </p:tgtEl>
                                        <p:attrNameLst>
                                          <p:attrName>ppt_x</p:attrName>
                                        </p:attrNameLst>
                                      </p:cBhvr>
                                      <p:tavLst>
                                        <p:tav tm="0">
                                          <p:val>
                                            <p:fltVal val="0.5"/>
                                          </p:val>
                                        </p:tav>
                                        <p:tav tm="100000">
                                          <p:val>
                                            <p:strVal val="#ppt_x"/>
                                          </p:val>
                                        </p:tav>
                                      </p:tavLst>
                                    </p:anim>
                                    <p:anim calcmode="lin" valueType="num">
                                      <p:cBhvr>
                                        <p:cTn id="73" dur="500" fill="hold"/>
                                        <p:tgtEl>
                                          <p:spTgt spid="597003"/>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597002"/>
                                        </p:tgtEl>
                                        <p:attrNameLst>
                                          <p:attrName>style.visibility</p:attrName>
                                        </p:attrNameLst>
                                      </p:cBhvr>
                                      <p:to>
                                        <p:strVal val="visible"/>
                                      </p:to>
                                    </p:set>
                                    <p:anim calcmode="lin" valueType="num">
                                      <p:cBhvr>
                                        <p:cTn id="77" dur="500" fill="hold"/>
                                        <p:tgtEl>
                                          <p:spTgt spid="597002"/>
                                        </p:tgtEl>
                                        <p:attrNameLst>
                                          <p:attrName>ppt_w</p:attrName>
                                        </p:attrNameLst>
                                      </p:cBhvr>
                                      <p:tavLst>
                                        <p:tav tm="0">
                                          <p:val>
                                            <p:fltVal val="0"/>
                                          </p:val>
                                        </p:tav>
                                        <p:tav tm="100000">
                                          <p:val>
                                            <p:strVal val="#ppt_w"/>
                                          </p:val>
                                        </p:tav>
                                      </p:tavLst>
                                    </p:anim>
                                    <p:anim calcmode="lin" valueType="num">
                                      <p:cBhvr>
                                        <p:cTn id="78" dur="500" fill="hold"/>
                                        <p:tgtEl>
                                          <p:spTgt spid="597002"/>
                                        </p:tgtEl>
                                        <p:attrNameLst>
                                          <p:attrName>ppt_h</p:attrName>
                                        </p:attrNameLst>
                                      </p:cBhvr>
                                      <p:tavLst>
                                        <p:tav tm="0">
                                          <p:val>
                                            <p:fltVal val="0"/>
                                          </p:val>
                                        </p:tav>
                                        <p:tav tm="100000">
                                          <p:val>
                                            <p:strVal val="#ppt_h"/>
                                          </p:val>
                                        </p:tav>
                                      </p:tavLst>
                                    </p:anim>
                                    <p:anim calcmode="lin" valueType="num">
                                      <p:cBhvr>
                                        <p:cTn id="79" dur="500" fill="hold"/>
                                        <p:tgtEl>
                                          <p:spTgt spid="597002"/>
                                        </p:tgtEl>
                                        <p:attrNameLst>
                                          <p:attrName>ppt_x</p:attrName>
                                        </p:attrNameLst>
                                      </p:cBhvr>
                                      <p:tavLst>
                                        <p:tav tm="0">
                                          <p:val>
                                            <p:fltVal val="0.5"/>
                                          </p:val>
                                        </p:tav>
                                        <p:tav tm="100000">
                                          <p:val>
                                            <p:strVal val="#ppt_x"/>
                                          </p:val>
                                        </p:tav>
                                      </p:tavLst>
                                    </p:anim>
                                    <p:anim calcmode="lin" valueType="num">
                                      <p:cBhvr>
                                        <p:cTn id="80" dur="500" fill="hold"/>
                                        <p:tgtEl>
                                          <p:spTgt spid="5970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i="1" dirty="0">
              <a:solidFill>
                <a:schemeClr val="folHlink"/>
              </a:solidFill>
              <a:latin typeface="Helvetica" charset="0"/>
            </a:endParaRPr>
          </a:p>
        </p:txBody>
      </p:sp>
      <p:sp>
        <p:nvSpPr>
          <p:cNvPr id="518149" name="Rectangle 5"/>
          <p:cNvSpPr>
            <a:spLocks noChangeArrowheads="1"/>
          </p:cNvSpPr>
          <p:nvPr/>
        </p:nvSpPr>
        <p:spPr bwMode="auto">
          <a:xfrm>
            <a:off x="650875" y="681038"/>
            <a:ext cx="1881188"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FFFF00"/>
                </a:solidFill>
                <a:latin typeface="Arial" charset="0"/>
                <a:ea typeface="Arial" charset="0"/>
                <a:cs typeface="Arial" charset="0"/>
              </a:rPr>
              <a:t>دعوة إبراهيم</a:t>
            </a:r>
          </a:p>
          <a:p>
            <a:pPr algn="ctr" rtl="1">
              <a:defRPr/>
            </a:pPr>
            <a:r>
              <a:rPr lang="ar-SA" sz="2800" dirty="0">
                <a:latin typeface="Arial" charset="0"/>
                <a:ea typeface="Arial" charset="0"/>
                <a:cs typeface="Arial" charset="0"/>
              </a:rPr>
              <a:t>تك ١٢ : ١-٣</a:t>
            </a:r>
            <a:endParaRPr lang="en-US" sz="2800" dirty="0">
              <a:latin typeface="Helvetica" charset="0"/>
            </a:endParaRPr>
          </a:p>
        </p:txBody>
      </p:sp>
      <p:sp>
        <p:nvSpPr>
          <p:cNvPr id="518150" name="Rectangle 6"/>
          <p:cNvSpPr>
            <a:spLocks noChangeArrowheads="1"/>
          </p:cNvSpPr>
          <p:nvPr/>
        </p:nvSpPr>
        <p:spPr bwMode="auto">
          <a:xfrm>
            <a:off x="1108075" y="3603625"/>
            <a:ext cx="15732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أرض</a:t>
            </a:r>
            <a:endParaRPr lang="en-US" sz="2800" dirty="0">
              <a:solidFill>
                <a:srgbClr val="5BFF5B"/>
              </a:solidFill>
              <a:latin typeface="Arial" charset="0"/>
              <a:ea typeface="Arial" charset="0"/>
              <a:cs typeface="Arial"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pPr algn="r" rtl="1" eaLnBrk="0" fontAlgn="base" hangingPunct="0">
              <a:spcBef>
                <a:spcPct val="0"/>
              </a:spcBef>
              <a:spcAft>
                <a:spcPct val="0"/>
              </a:spcAft>
            </a:pPr>
            <a:endParaRPr lang="en-US" dirty="0"/>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SA" sz="3200" dirty="0">
                <a:solidFill>
                  <a:srgbClr val="FFFF00"/>
                </a:solidFill>
                <a:latin typeface="Arial" charset="0"/>
                <a:ea typeface="Arial" charset="0"/>
                <a:cs typeface="Arial" charset="0"/>
              </a:rPr>
              <a:t>العهد</a:t>
            </a:r>
          </a:p>
          <a:p>
            <a:pPr algn="ctr" rtl="1">
              <a:defRPr/>
            </a:pPr>
            <a:r>
              <a:rPr lang="ar-SA" sz="3200" dirty="0">
                <a:latin typeface="Arial" charset="0"/>
                <a:ea typeface="Arial" charset="0"/>
                <a:cs typeface="Arial" charset="0"/>
              </a:rPr>
              <a:t>تك ١٥: ٩-١٨</a:t>
            </a:r>
            <a:endParaRPr lang="en-US" sz="3200" b="0" dirty="0"/>
          </a:p>
        </p:txBody>
      </p:sp>
      <p:sp>
        <p:nvSpPr>
          <p:cNvPr id="518159" name="Rectangle 15"/>
          <p:cNvSpPr>
            <a:spLocks noChangeArrowheads="1"/>
          </p:cNvSpPr>
          <p:nvPr/>
        </p:nvSpPr>
        <p:spPr bwMode="auto">
          <a:xfrm>
            <a:off x="3951288" y="3582988"/>
            <a:ext cx="15716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نسل</a:t>
            </a:r>
            <a:endParaRPr lang="en-US" sz="2800" dirty="0">
              <a:solidFill>
                <a:srgbClr val="5BFF5B"/>
              </a:solidFill>
              <a:latin typeface="Arial" charset="0"/>
              <a:ea typeface="Arial" charset="0"/>
              <a:cs typeface="Arial" charset="0"/>
            </a:endParaRPr>
          </a:p>
        </p:txBody>
      </p:sp>
      <p:sp>
        <p:nvSpPr>
          <p:cNvPr id="518160" name="Rectangle 16"/>
          <p:cNvSpPr>
            <a:spLocks noChangeArrowheads="1"/>
          </p:cNvSpPr>
          <p:nvPr/>
        </p:nvSpPr>
        <p:spPr bwMode="auto">
          <a:xfrm>
            <a:off x="6118225" y="3598863"/>
            <a:ext cx="24876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بركة</a:t>
            </a:r>
            <a:endParaRPr lang="en-US" sz="2800" dirty="0">
              <a:solidFill>
                <a:srgbClr val="5BFF5B"/>
              </a:solidFill>
              <a:latin typeface="Arial" charset="0"/>
              <a:ea typeface="Arial" charset="0"/>
              <a:cs typeface="Arial" charset="0"/>
            </a:endParaRPr>
          </a:p>
        </p:txBody>
      </p:sp>
      <p:sp>
        <p:nvSpPr>
          <p:cNvPr id="518161" name="Rectangle 17"/>
          <p:cNvSpPr>
            <a:spLocks noChangeArrowheads="1"/>
          </p:cNvSpPr>
          <p:nvPr/>
        </p:nvSpPr>
        <p:spPr bwMode="auto">
          <a:xfrm>
            <a:off x="1289049" y="2963862"/>
            <a:ext cx="2066927"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SA" sz="2400" dirty="0">
                <a:latin typeface="Arial" charset="0"/>
                <a:ea typeface="Arial" charset="0"/>
                <a:cs typeface="Arial" charset="0"/>
              </a:rPr>
              <a:t>تك ١٣: ١٥</a:t>
            </a:r>
            <a:endParaRPr lang="en-US" sz="2400" dirty="0">
              <a:latin typeface="Arial" charset="0"/>
              <a:ea typeface="Arial" charset="0"/>
              <a:cs typeface="Arial" charset="0"/>
            </a:endParaRP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000" dirty="0">
                <a:latin typeface="Arial" charset="0"/>
                <a:ea typeface="Arial" charset="0"/>
                <a:cs typeface="Arial" charset="0"/>
              </a:rPr>
              <a:t>تك ١٢: ١</a:t>
            </a:r>
            <a:endParaRPr lang="en-US" sz="2000" dirty="0">
              <a:latin typeface="Arial" charset="0"/>
              <a:ea typeface="Arial" charset="0"/>
              <a:cs typeface="Arial" charset="0"/>
            </a:endParaRP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٢ </a:t>
            </a:r>
            <a:endParaRPr lang="en-US" sz="2000" dirty="0">
              <a:latin typeface="Arial" charset="0"/>
              <a:ea typeface="Arial" charset="0"/>
              <a:cs typeface="Arial" charset="0"/>
            </a:endParaRP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 ٣</a:t>
            </a:r>
            <a:endParaRPr lang="en-US" sz="2000" dirty="0">
              <a:latin typeface="Arial" charset="0"/>
              <a:ea typeface="Arial" charset="0"/>
              <a:cs typeface="Arial" charset="0"/>
            </a:endParaRPr>
          </a:p>
        </p:txBody>
      </p:sp>
      <p:sp>
        <p:nvSpPr>
          <p:cNvPr id="518167"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FFFF39"/>
                </a:solidFill>
                <a:latin typeface="Arial" charset="0"/>
                <a:ea typeface="Arial" charset="0"/>
                <a:cs typeface="Arial" charset="0"/>
              </a:rPr>
              <a:t>"العمود الفقري" للوحي الكتابي</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790575" y="2443163"/>
            <a:ext cx="219868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600" dirty="0">
                <a:solidFill>
                  <a:schemeClr val="folHlink"/>
                </a:solidFill>
                <a:latin typeface="Arial" charset="0"/>
                <a:ea typeface="Arial" charset="0"/>
                <a:cs typeface="Arial" charset="0"/>
              </a:rPr>
              <a:t>أبدى</a:t>
            </a:r>
            <a:endParaRPr lang="en-US" sz="3600" dirty="0">
              <a:solidFill>
                <a:schemeClr val="folHlink"/>
              </a:solidFill>
              <a:latin typeface="Arial" charset="0"/>
              <a:ea typeface="Arial" charset="0"/>
              <a:cs typeface="Arial"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46</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532966"/>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rtl="1">
              <a:lnSpc>
                <a:spcPct val="80000"/>
              </a:lnSpc>
              <a:defRPr/>
            </a:pPr>
            <a:r>
              <a:rPr lang="ar-SA" sz="3600" dirty="0">
                <a:solidFill>
                  <a:schemeClr val="tx2"/>
                </a:solidFill>
                <a:latin typeface="Arial" charset="0"/>
                <a:ea typeface="Arial" charset="0"/>
                <a:cs typeface="Arial" charset="0"/>
              </a:rPr>
              <a:t>العهد ال</a:t>
            </a:r>
            <a:r>
              <a:rPr lang="ar-JO" sz="3600" dirty="0">
                <a:solidFill>
                  <a:schemeClr val="tx2"/>
                </a:solidFill>
                <a:latin typeface="Arial" charset="0"/>
                <a:ea typeface="Arial" charset="0"/>
                <a:cs typeface="Arial" charset="0"/>
              </a:rPr>
              <a:t>إ</a:t>
            </a:r>
            <a:r>
              <a:rPr lang="ar-SA" sz="3600" dirty="0">
                <a:solidFill>
                  <a:schemeClr val="tx2"/>
                </a:solidFill>
                <a:latin typeface="Arial" charset="0"/>
                <a:ea typeface="Arial" charset="0"/>
                <a:cs typeface="Arial" charset="0"/>
              </a:rPr>
              <a:t>براهيمي</a:t>
            </a:r>
            <a:endParaRPr lang="en-US" sz="4000" dirty="0">
              <a:solidFill>
                <a:schemeClr val="tx2"/>
              </a:solidFill>
              <a:latin typeface="Arial" charset="0"/>
              <a:ea typeface="Arial" charset="0"/>
              <a:cs typeface="Arial" charset="0"/>
            </a:endParaRPr>
          </a:p>
        </p:txBody>
      </p:sp>
      <p:sp>
        <p:nvSpPr>
          <p:cNvPr id="32" name="Line 26"/>
          <p:cNvSpPr>
            <a:spLocks noChangeShapeType="1"/>
          </p:cNvSpPr>
          <p:nvPr/>
        </p:nvSpPr>
        <p:spPr bwMode="auto">
          <a:xfrm flipH="1">
            <a:off x="4513262" y="2122488"/>
            <a:ext cx="47625" cy="739775"/>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 name="Rectangle 28"/>
          <p:cNvSpPr>
            <a:spLocks noChangeArrowheads="1"/>
          </p:cNvSpPr>
          <p:nvPr/>
        </p:nvSpPr>
        <p:spPr bwMode="auto">
          <a:xfrm>
            <a:off x="3744913" y="2862263"/>
            <a:ext cx="165417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rtl="1">
              <a:defRPr/>
            </a:pPr>
            <a:r>
              <a:rPr lang="ar-SA" sz="2800" dirty="0">
                <a:solidFill>
                  <a:schemeClr val="folHlink"/>
                </a:solidFill>
                <a:latin typeface="Arial" charset="0"/>
                <a:ea typeface="Arial" charset="0"/>
                <a:cs typeface="Arial" charset="0"/>
              </a:rPr>
              <a:t>حرفي</a:t>
            </a:r>
            <a:endParaRPr lang="en-US" sz="2800" dirty="0">
              <a:solidFill>
                <a:schemeClr val="folHlink"/>
              </a:solidFill>
              <a:latin typeface="Arial" charset="0"/>
              <a:ea typeface="Arial" charset="0"/>
              <a:cs typeface="Arial" charset="0"/>
            </a:endParaRPr>
          </a:p>
        </p:txBody>
      </p:sp>
      <p:sp>
        <p:nvSpPr>
          <p:cNvPr id="34" name="Rectangle 21"/>
          <p:cNvSpPr>
            <a:spLocks noChangeArrowheads="1"/>
          </p:cNvSpPr>
          <p:nvPr/>
        </p:nvSpPr>
        <p:spPr bwMode="auto">
          <a:xfrm>
            <a:off x="3646489" y="3284538"/>
            <a:ext cx="1933574" cy="40865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rtl="1">
              <a:defRPr/>
            </a:pPr>
            <a:r>
              <a:rPr lang="ar-SA" sz="2000" dirty="0">
                <a:latin typeface="Arial" charset="0"/>
                <a:ea typeface="Arial" charset="0"/>
                <a:cs typeface="Arial" charset="0"/>
              </a:rPr>
              <a:t>تك١٣ : ١٤-١٦</a:t>
            </a:r>
            <a:endParaRPr lang="en-US" sz="2000" dirty="0">
              <a:latin typeface="Arial" charset="0"/>
              <a:ea typeface="Arial" charset="0"/>
              <a:cs typeface="Arial" charset="0"/>
            </a:endParaRPr>
          </a:p>
        </p:txBody>
      </p:sp>
    </p:spTree>
    <p:extLst>
      <p:ext uri="{BB962C8B-B14F-4D97-AF65-F5344CB8AC3E}">
        <p14:creationId xmlns:p14="http://schemas.microsoft.com/office/powerpoint/2010/main" val="1136577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4"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625600" y="487363"/>
            <a:ext cx="6153150" cy="103457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gn="ctr" rtl="1">
              <a:lnSpc>
                <a:spcPct val="45000"/>
              </a:lnSpc>
              <a:spcBef>
                <a:spcPct val="50000"/>
              </a:spcBef>
              <a:defRPr/>
            </a:pPr>
            <a:r>
              <a:rPr lang="ar-SA" sz="4400" dirty="0">
                <a:solidFill>
                  <a:schemeClr val="tx2"/>
                </a:solidFill>
                <a:latin typeface="Arial" charset="0"/>
                <a:ea typeface="Arial" charset="0"/>
                <a:cs typeface="Arial" charset="0"/>
              </a:rPr>
              <a:t>حرفي.. </a:t>
            </a:r>
            <a:r>
              <a:rPr lang="ar-SA" sz="4400" dirty="0">
                <a:latin typeface="Arial" charset="0"/>
                <a:ea typeface="Arial" charset="0"/>
                <a:cs typeface="Arial" charset="0"/>
              </a:rPr>
              <a:t>تك ١٣ : ١٤- ١٧</a:t>
            </a:r>
            <a:endParaRPr lang="en-US" sz="4400" dirty="0">
              <a:latin typeface="Arial" charset="0"/>
              <a:ea typeface="Arial" charset="0"/>
              <a:cs typeface="Arial" charset="0"/>
            </a:endParaRPr>
          </a:p>
        </p:txBody>
      </p:sp>
      <p:sp>
        <p:nvSpPr>
          <p:cNvPr id="40963" name="Rectangle 3"/>
          <p:cNvSpPr>
            <a:spLocks noChangeArrowheads="1"/>
          </p:cNvSpPr>
          <p:nvPr/>
        </p:nvSpPr>
        <p:spPr bwMode="auto">
          <a:xfrm>
            <a:off x="1196975" y="1346200"/>
            <a:ext cx="6683375" cy="3721532"/>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spcBef>
                <a:spcPct val="50000"/>
              </a:spcBef>
              <a:defRPr/>
            </a:pPr>
            <a:endParaRPr lang="en-US" sz="2000" b="0" i="1" dirty="0">
              <a:latin typeface="Times New Roman" charset="0"/>
            </a:endParaRPr>
          </a:p>
          <a:p>
            <a:pPr algn="ctr" rtl="1">
              <a:spcBef>
                <a:spcPct val="50000"/>
              </a:spcBef>
              <a:defRPr/>
            </a:pPr>
            <a:r>
              <a:rPr lang="ar-SA" sz="4800" dirty="0">
                <a:latin typeface="Arial" charset="0"/>
                <a:ea typeface="Arial" charset="0"/>
                <a:cs typeface="Arial" charset="0"/>
              </a:rPr>
              <a:t>١٤وقالَ الرَّبُّ لأبرامَ، بَعدَ اعتِزالِ لوطٍ عنهُ: «ارفَعْ عَينَيكَ وانظُرْ مِنَ المَوْضِعِ الّذي أنتَ فيهِ </a:t>
            </a:r>
            <a:r>
              <a:rPr lang="ar-SA" sz="4800" dirty="0">
                <a:solidFill>
                  <a:srgbClr val="FFFF00"/>
                </a:solidFill>
                <a:latin typeface="Arial" charset="0"/>
                <a:ea typeface="Arial" charset="0"/>
                <a:cs typeface="Arial" charset="0"/>
              </a:rPr>
              <a:t>شِمالًا وجَنوبًا وشَرقًا وغَربًا،</a:t>
            </a:r>
            <a:endParaRPr lang="en-US" sz="4400" dirty="0">
              <a:solidFill>
                <a:srgbClr val="FFFF00"/>
              </a:solidFill>
              <a:latin typeface="Arial" charset="0"/>
              <a:ea typeface="Arial" charset="0"/>
              <a:cs typeface="Arial" charset="0"/>
            </a:endParaRPr>
          </a:p>
        </p:txBody>
      </p:sp>
      <p:sp>
        <p:nvSpPr>
          <p:cNvPr id="115715"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0971"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49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1" name="Rectangle 3"/>
          <p:cNvSpPr>
            <a:spLocks noChangeArrowheads="1"/>
          </p:cNvSpPr>
          <p:nvPr/>
        </p:nvSpPr>
        <p:spPr bwMode="auto">
          <a:xfrm>
            <a:off x="1095375" y="2707007"/>
            <a:ext cx="6683375" cy="1443985"/>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spcBef>
                <a:spcPct val="50000"/>
              </a:spcBef>
              <a:defRPr/>
            </a:pPr>
            <a:r>
              <a:rPr lang="ar-SA" sz="4400" dirty="0">
                <a:latin typeface="Arial" charset="0"/>
                <a:ea typeface="Arial" charset="0"/>
                <a:cs typeface="Arial" charset="0"/>
              </a:rPr>
              <a:t>١٥ أنَّ جميعَ الأرضِ الّتي أنتَ ترَى لكَ أُعطيها ولِنَسلِكَ </a:t>
            </a:r>
            <a:r>
              <a:rPr lang="ar-SA" sz="4400" dirty="0">
                <a:solidFill>
                  <a:srgbClr val="FFFF00"/>
                </a:solidFill>
                <a:latin typeface="Arial" charset="0"/>
                <a:ea typeface="Arial" charset="0"/>
                <a:cs typeface="Arial" charset="0"/>
              </a:rPr>
              <a:t>إلَى الأبدِ</a:t>
            </a:r>
            <a:endParaRPr lang="en-US" sz="4000" dirty="0">
              <a:solidFill>
                <a:srgbClr val="FFFF00"/>
              </a:solidFill>
              <a:latin typeface="Times New Roman" charset="0"/>
            </a:endParaRPr>
          </a:p>
        </p:txBody>
      </p:sp>
      <p:sp>
        <p:nvSpPr>
          <p:cNvPr id="117763"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3419"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50</a:t>
            </a:r>
          </a:p>
        </p:txBody>
      </p:sp>
      <p:sp>
        <p:nvSpPr>
          <p:cNvPr id="6" name="Rectangle 2">
            <a:extLst>
              <a:ext uri="{FF2B5EF4-FFF2-40B4-BE49-F238E27FC236}">
                <a16:creationId xmlns:a16="http://schemas.microsoft.com/office/drawing/2014/main" id="{02A6DE80-C6B8-E744-BF6B-B9919F744328}"/>
              </a:ext>
            </a:extLst>
          </p:cNvPr>
          <p:cNvSpPr>
            <a:spLocks noChangeArrowheads="1"/>
          </p:cNvSpPr>
          <p:nvPr/>
        </p:nvSpPr>
        <p:spPr bwMode="auto">
          <a:xfrm>
            <a:off x="1625600" y="487363"/>
            <a:ext cx="6153150" cy="103457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gn="ctr" rtl="1">
              <a:lnSpc>
                <a:spcPct val="45000"/>
              </a:lnSpc>
              <a:spcBef>
                <a:spcPct val="50000"/>
              </a:spcBef>
              <a:defRPr/>
            </a:pPr>
            <a:r>
              <a:rPr lang="ar-SA" sz="4400" dirty="0">
                <a:solidFill>
                  <a:schemeClr val="tx2"/>
                </a:solidFill>
                <a:latin typeface="Arial" charset="0"/>
                <a:ea typeface="Arial" charset="0"/>
                <a:cs typeface="Arial" charset="0"/>
              </a:rPr>
              <a:t>حرفي.. </a:t>
            </a:r>
            <a:r>
              <a:rPr lang="ar-SA" sz="4400" dirty="0">
                <a:latin typeface="Arial" charset="0"/>
                <a:ea typeface="Arial" charset="0"/>
                <a:cs typeface="Arial" charset="0"/>
              </a:rPr>
              <a:t>تك ١٣ : ١٤- ١٧</a:t>
            </a:r>
            <a:endParaRPr lang="en-US" sz="4400" dirty="0">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ChangeArrowheads="1"/>
          </p:cNvSpPr>
          <p:nvPr/>
        </p:nvSpPr>
        <p:spPr bwMode="auto">
          <a:xfrm>
            <a:off x="1060450" y="2153009"/>
            <a:ext cx="7210425" cy="2551981"/>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spcBef>
                <a:spcPct val="50000"/>
              </a:spcBef>
              <a:defRPr/>
            </a:pPr>
            <a:endParaRPr lang="en-US" sz="2000" b="0" i="1" dirty="0">
              <a:latin typeface="Times New Roman" charset="0"/>
            </a:endParaRPr>
          </a:p>
          <a:p>
            <a:pPr algn="ctr" rtl="1">
              <a:spcBef>
                <a:spcPct val="50000"/>
              </a:spcBef>
              <a:defRPr/>
            </a:pPr>
            <a:r>
              <a:rPr lang="ar-SA" sz="4000" dirty="0">
                <a:latin typeface="Arial" charset="0"/>
                <a:ea typeface="Arial" charset="0"/>
                <a:cs typeface="Arial" charset="0"/>
              </a:rPr>
              <a:t>١٦وأجعَلُ نَسلكَ </a:t>
            </a:r>
            <a:r>
              <a:rPr lang="ar-SA" sz="4000" dirty="0">
                <a:solidFill>
                  <a:schemeClr val="tx2"/>
                </a:solidFill>
                <a:latin typeface="Arial" charset="0"/>
                <a:ea typeface="Arial" charset="0"/>
                <a:cs typeface="Arial" charset="0"/>
              </a:rPr>
              <a:t>كتُرابِ الأرضِ</a:t>
            </a:r>
            <a:r>
              <a:rPr lang="ar-SA" sz="4000" dirty="0">
                <a:latin typeface="Arial" charset="0"/>
                <a:ea typeface="Arial" charset="0"/>
                <a:cs typeface="Arial" charset="0"/>
              </a:rPr>
              <a:t>، حتَّى إذا استَطاعَ أحَدٌ أنْ يَعُدَّ تُرابَ الأرضِ فنَسلُكَ أيضًا يُعَدُّ</a:t>
            </a:r>
            <a:r>
              <a:rPr lang="ar-SA" sz="4000" dirty="0"/>
              <a:t>.</a:t>
            </a:r>
            <a:endParaRPr lang="ar-SA" sz="4000" dirty="0">
              <a:latin typeface="Arial" charset="0"/>
              <a:ea typeface="Arial" charset="0"/>
              <a:cs typeface="Arial" charset="0"/>
            </a:endParaRPr>
          </a:p>
        </p:txBody>
      </p:sp>
      <p:sp>
        <p:nvSpPr>
          <p:cNvPr id="119811"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4444" name="Rectangle 12"/>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51</a:t>
            </a:r>
          </a:p>
        </p:txBody>
      </p:sp>
      <p:sp>
        <p:nvSpPr>
          <p:cNvPr id="6" name="Rectangle 2">
            <a:extLst>
              <a:ext uri="{FF2B5EF4-FFF2-40B4-BE49-F238E27FC236}">
                <a16:creationId xmlns:a16="http://schemas.microsoft.com/office/drawing/2014/main" id="{7FDC39FF-EDA2-3E49-BEB3-A1472A9570B8}"/>
              </a:ext>
            </a:extLst>
          </p:cNvPr>
          <p:cNvSpPr>
            <a:spLocks noChangeArrowheads="1"/>
          </p:cNvSpPr>
          <p:nvPr/>
        </p:nvSpPr>
        <p:spPr bwMode="auto">
          <a:xfrm>
            <a:off x="1625600" y="487363"/>
            <a:ext cx="6153150" cy="103457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gn="ctr" rtl="1">
              <a:lnSpc>
                <a:spcPct val="45000"/>
              </a:lnSpc>
              <a:spcBef>
                <a:spcPct val="50000"/>
              </a:spcBef>
              <a:defRPr/>
            </a:pPr>
            <a:r>
              <a:rPr lang="ar-SA" sz="4400" dirty="0">
                <a:solidFill>
                  <a:schemeClr val="tx2"/>
                </a:solidFill>
                <a:latin typeface="Arial" charset="0"/>
                <a:ea typeface="Arial" charset="0"/>
                <a:cs typeface="Arial" charset="0"/>
              </a:rPr>
              <a:t>حرفي.. </a:t>
            </a:r>
            <a:r>
              <a:rPr lang="ar-SA" sz="4400" dirty="0">
                <a:latin typeface="Arial" charset="0"/>
                <a:ea typeface="Arial" charset="0"/>
                <a:cs typeface="Arial" charset="0"/>
              </a:rPr>
              <a:t>تك ١٣ : ١٤- ١٧</a:t>
            </a:r>
            <a:endParaRPr lang="en-US" sz="4400" dirty="0">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Rectangle 3"/>
          <p:cNvSpPr>
            <a:spLocks noChangeArrowheads="1"/>
          </p:cNvSpPr>
          <p:nvPr/>
        </p:nvSpPr>
        <p:spPr bwMode="auto">
          <a:xfrm>
            <a:off x="1095375" y="3010385"/>
            <a:ext cx="6683375" cy="205953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spcBef>
                <a:spcPct val="50000"/>
              </a:spcBef>
              <a:defRPr/>
            </a:pPr>
            <a:r>
              <a:rPr lang="ar-SA" sz="4400" dirty="0"/>
              <a:t> </a:t>
            </a:r>
            <a:r>
              <a:rPr lang="ar-SA" sz="4400" dirty="0">
                <a:latin typeface="Arial" charset="0"/>
                <a:ea typeface="Arial" charset="0"/>
                <a:cs typeface="Arial" charset="0"/>
              </a:rPr>
              <a:t>قُمِ امشِ في الأرضِ طولها    وعَرضَها، لأنّي </a:t>
            </a:r>
            <a:r>
              <a:rPr lang="ar-SA" sz="4400" dirty="0">
                <a:solidFill>
                  <a:srgbClr val="FFFF00"/>
                </a:solidFill>
                <a:latin typeface="Arial" charset="0"/>
                <a:ea typeface="Arial" charset="0"/>
                <a:cs typeface="Arial" charset="0"/>
              </a:rPr>
              <a:t>لكَ أُعطيها».</a:t>
            </a:r>
            <a:r>
              <a:rPr lang="en-US" altLang="ja-JP" sz="4000" dirty="0">
                <a:latin typeface="Times New Roman" charset="0"/>
              </a:rPr>
              <a:t>					</a:t>
            </a:r>
            <a:endParaRPr lang="en-US" sz="4000" dirty="0">
              <a:latin typeface="Times New Roman" charset="0"/>
            </a:endParaRPr>
          </a:p>
        </p:txBody>
      </p:sp>
      <p:sp>
        <p:nvSpPr>
          <p:cNvPr id="121859" name="Text Box 5"/>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75467" name="Rectangle 11"/>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52</a:t>
            </a:r>
          </a:p>
        </p:txBody>
      </p:sp>
      <p:sp>
        <p:nvSpPr>
          <p:cNvPr id="121861" name="Text Box 12"/>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1</a:t>
            </a:r>
          </a:p>
        </p:txBody>
      </p:sp>
      <p:sp>
        <p:nvSpPr>
          <p:cNvPr id="275469" name="Oval 13"/>
          <p:cNvSpPr>
            <a:spLocks noChangeArrowheads="1"/>
          </p:cNvSpPr>
          <p:nvPr/>
        </p:nvSpPr>
        <p:spPr bwMode="auto">
          <a:xfrm>
            <a:off x="2705878" y="3620277"/>
            <a:ext cx="2351314" cy="839755"/>
          </a:xfrm>
          <a:prstGeom prst="ellipse">
            <a:avLst/>
          </a:prstGeom>
          <a:noFill/>
          <a:ln w="76200">
            <a:solidFill>
              <a:srgbClr val="EF1F1D"/>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8" name="Rectangle 2">
            <a:extLst>
              <a:ext uri="{FF2B5EF4-FFF2-40B4-BE49-F238E27FC236}">
                <a16:creationId xmlns:a16="http://schemas.microsoft.com/office/drawing/2014/main" id="{6604D3BA-D069-E944-8415-926FF940455C}"/>
              </a:ext>
            </a:extLst>
          </p:cNvPr>
          <p:cNvSpPr>
            <a:spLocks noChangeArrowheads="1"/>
          </p:cNvSpPr>
          <p:nvPr/>
        </p:nvSpPr>
        <p:spPr bwMode="auto">
          <a:xfrm>
            <a:off x="1625600" y="487363"/>
            <a:ext cx="6153150" cy="1034579"/>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latin typeface="Times New Roman" charset="0"/>
            </a:endParaRPr>
          </a:p>
          <a:p>
            <a:pPr algn="ctr" rtl="1">
              <a:lnSpc>
                <a:spcPct val="45000"/>
              </a:lnSpc>
              <a:spcBef>
                <a:spcPct val="50000"/>
              </a:spcBef>
              <a:defRPr/>
            </a:pPr>
            <a:r>
              <a:rPr lang="ar-SA" sz="4400" dirty="0">
                <a:solidFill>
                  <a:schemeClr val="tx2"/>
                </a:solidFill>
                <a:latin typeface="Arial" charset="0"/>
                <a:ea typeface="Arial" charset="0"/>
                <a:cs typeface="Arial" charset="0"/>
              </a:rPr>
              <a:t>حرفي.. </a:t>
            </a:r>
            <a:r>
              <a:rPr lang="ar-SA" sz="4400" dirty="0">
                <a:latin typeface="Arial" charset="0"/>
                <a:ea typeface="Arial" charset="0"/>
                <a:cs typeface="Arial" charset="0"/>
              </a:rPr>
              <a:t>تك ١٣ : ١٤- ١٧</a:t>
            </a:r>
            <a:endParaRPr lang="en-US" sz="4400" dirty="0">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43"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i="1" dirty="0">
              <a:solidFill>
                <a:schemeClr val="folHlink"/>
              </a:solidFill>
              <a:latin typeface="Helvetica" charset="0"/>
            </a:endParaRPr>
          </a:p>
        </p:txBody>
      </p:sp>
      <p:sp>
        <p:nvSpPr>
          <p:cNvPr id="518149" name="Rectangle 5"/>
          <p:cNvSpPr>
            <a:spLocks noChangeArrowheads="1"/>
          </p:cNvSpPr>
          <p:nvPr/>
        </p:nvSpPr>
        <p:spPr bwMode="auto">
          <a:xfrm>
            <a:off x="650875" y="681038"/>
            <a:ext cx="1881188" cy="95154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800" dirty="0">
                <a:solidFill>
                  <a:srgbClr val="FFFF00"/>
                </a:solidFill>
                <a:latin typeface="Arial" charset="0"/>
                <a:ea typeface="Arial" charset="0"/>
                <a:cs typeface="Arial" charset="0"/>
              </a:rPr>
              <a:t>دعوة إبراهيم</a:t>
            </a:r>
          </a:p>
          <a:p>
            <a:pPr algn="ctr" rtl="1">
              <a:defRPr/>
            </a:pPr>
            <a:r>
              <a:rPr lang="ar-SA" sz="2800" dirty="0">
                <a:latin typeface="Arial" charset="0"/>
                <a:ea typeface="Arial" charset="0"/>
                <a:cs typeface="Arial" charset="0"/>
              </a:rPr>
              <a:t>تك ١٢ : ١-٣</a:t>
            </a:r>
            <a:endParaRPr lang="en-US" sz="2800" dirty="0">
              <a:latin typeface="Helvetica" charset="0"/>
            </a:endParaRPr>
          </a:p>
        </p:txBody>
      </p:sp>
      <p:sp>
        <p:nvSpPr>
          <p:cNvPr id="518150" name="Rectangle 6"/>
          <p:cNvSpPr>
            <a:spLocks noChangeArrowheads="1"/>
          </p:cNvSpPr>
          <p:nvPr/>
        </p:nvSpPr>
        <p:spPr bwMode="auto">
          <a:xfrm>
            <a:off x="1108075" y="3603625"/>
            <a:ext cx="15732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أرض</a:t>
            </a:r>
            <a:endParaRPr lang="en-US" sz="2800" dirty="0">
              <a:solidFill>
                <a:srgbClr val="5BFF5B"/>
              </a:solidFill>
              <a:latin typeface="Arial" charset="0"/>
              <a:ea typeface="Arial" charset="0"/>
              <a:cs typeface="Arial" charset="0"/>
            </a:endParaRPr>
          </a:p>
        </p:txBody>
      </p:sp>
      <p:sp>
        <p:nvSpPr>
          <p:cNvPr id="518151" name="Rectangle 7"/>
          <p:cNvSpPr>
            <a:spLocks noChangeArrowheads="1"/>
          </p:cNvSpPr>
          <p:nvPr/>
        </p:nvSpPr>
        <p:spPr bwMode="auto">
          <a:xfrm>
            <a:off x="1398588" y="1206500"/>
            <a:ext cx="6324600" cy="4648200"/>
          </a:xfrm>
          <a:prstGeom prst="rect">
            <a:avLst/>
          </a:prstGeom>
          <a:noFill/>
          <a:ln w="50800">
            <a:noFill/>
            <a:miter lim="800000"/>
            <a:headEnd/>
            <a:tailEnd/>
          </a:ln>
          <a:effectLst>
            <a:outerShdw blurRad="63500" dist="107763" dir="2700000" algn="ctr" rotWithShape="0">
              <a:srgbClr val="919191">
                <a:alpha val="74998"/>
              </a:srgbClr>
            </a:outerShdw>
          </a:effectLst>
        </p:spPr>
        <p:txBody>
          <a:bodyPr wrap="none" anchor="ctr"/>
          <a:lstStyle/>
          <a:p>
            <a:pPr>
              <a:defRPr/>
            </a:pPr>
            <a:endParaRPr lang="en-US"/>
          </a:p>
        </p:txBody>
      </p:sp>
      <p:sp>
        <p:nvSpPr>
          <p:cNvPr id="109574" name="Line 8"/>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5" name="Line 9"/>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6" name="Line 10"/>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7" name="Line 11"/>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pPr algn="r" rtl="1" eaLnBrk="0" fontAlgn="base" hangingPunct="0">
              <a:spcBef>
                <a:spcPct val="0"/>
              </a:spcBef>
              <a:spcAft>
                <a:spcPct val="0"/>
              </a:spcAft>
            </a:pPr>
            <a:endParaRPr lang="en-US" dirty="0"/>
          </a:p>
        </p:txBody>
      </p:sp>
      <p:sp>
        <p:nvSpPr>
          <p:cNvPr id="109578" name="Line 12"/>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09579" name="Text Box 13"/>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18158" name="Text Box 14"/>
          <p:cNvSpPr txBox="1">
            <a:spLocks noChangeArrowheads="1"/>
          </p:cNvSpPr>
          <p:nvPr/>
        </p:nvSpPr>
        <p:spPr bwMode="auto">
          <a:xfrm>
            <a:off x="6635750" y="649288"/>
            <a:ext cx="2193925" cy="1077218"/>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SA" sz="3200" dirty="0">
                <a:solidFill>
                  <a:srgbClr val="FFFF00"/>
                </a:solidFill>
                <a:latin typeface="Arial" charset="0"/>
                <a:ea typeface="Arial" charset="0"/>
                <a:cs typeface="Arial" charset="0"/>
              </a:rPr>
              <a:t>العهد</a:t>
            </a:r>
          </a:p>
          <a:p>
            <a:pPr algn="ctr" rtl="1">
              <a:defRPr/>
            </a:pPr>
            <a:r>
              <a:rPr lang="ar-SA" sz="3200" dirty="0">
                <a:latin typeface="Arial" charset="0"/>
                <a:ea typeface="Arial" charset="0"/>
                <a:cs typeface="Arial" charset="0"/>
              </a:rPr>
              <a:t>تك ١٥: ٩-١٨</a:t>
            </a:r>
            <a:endParaRPr lang="en-US" sz="3200" b="0" dirty="0"/>
          </a:p>
        </p:txBody>
      </p:sp>
      <p:sp>
        <p:nvSpPr>
          <p:cNvPr id="518159" name="Rectangle 15"/>
          <p:cNvSpPr>
            <a:spLocks noChangeArrowheads="1"/>
          </p:cNvSpPr>
          <p:nvPr/>
        </p:nvSpPr>
        <p:spPr bwMode="auto">
          <a:xfrm>
            <a:off x="3951288" y="3582988"/>
            <a:ext cx="157162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نسل</a:t>
            </a:r>
            <a:endParaRPr lang="en-US" sz="2800" dirty="0">
              <a:solidFill>
                <a:srgbClr val="5BFF5B"/>
              </a:solidFill>
              <a:latin typeface="Arial" charset="0"/>
              <a:ea typeface="Arial" charset="0"/>
              <a:cs typeface="Arial" charset="0"/>
            </a:endParaRPr>
          </a:p>
        </p:txBody>
      </p:sp>
      <p:sp>
        <p:nvSpPr>
          <p:cNvPr id="518160" name="Rectangle 16"/>
          <p:cNvSpPr>
            <a:spLocks noChangeArrowheads="1"/>
          </p:cNvSpPr>
          <p:nvPr/>
        </p:nvSpPr>
        <p:spPr bwMode="auto">
          <a:xfrm>
            <a:off x="6118225" y="3598863"/>
            <a:ext cx="2487613"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a:defRPr/>
            </a:pPr>
            <a:r>
              <a:rPr lang="ar-SA" sz="2800" dirty="0">
                <a:solidFill>
                  <a:srgbClr val="5BFF5B"/>
                </a:solidFill>
                <a:latin typeface="Arial" charset="0"/>
                <a:ea typeface="Arial" charset="0"/>
                <a:cs typeface="Arial" charset="0"/>
              </a:rPr>
              <a:t>بركة</a:t>
            </a:r>
            <a:endParaRPr lang="en-US" sz="2800" dirty="0">
              <a:solidFill>
                <a:srgbClr val="5BFF5B"/>
              </a:solidFill>
              <a:latin typeface="Arial" charset="0"/>
              <a:ea typeface="Arial" charset="0"/>
              <a:cs typeface="Arial" charset="0"/>
            </a:endParaRPr>
          </a:p>
        </p:txBody>
      </p:sp>
      <p:sp>
        <p:nvSpPr>
          <p:cNvPr id="518161" name="Rectangle 17"/>
          <p:cNvSpPr>
            <a:spLocks noChangeArrowheads="1"/>
          </p:cNvSpPr>
          <p:nvPr/>
        </p:nvSpPr>
        <p:spPr bwMode="auto">
          <a:xfrm>
            <a:off x="1289049" y="2963862"/>
            <a:ext cx="2066927"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defRPr/>
            </a:pPr>
            <a:r>
              <a:rPr lang="ar-SA" sz="2400" dirty="0">
                <a:latin typeface="Arial" charset="0"/>
                <a:ea typeface="Arial" charset="0"/>
                <a:cs typeface="Arial" charset="0"/>
              </a:rPr>
              <a:t>تك ١٣: ١٥</a:t>
            </a:r>
            <a:endParaRPr lang="en-US" sz="2400" dirty="0">
              <a:latin typeface="Arial" charset="0"/>
              <a:ea typeface="Arial" charset="0"/>
              <a:cs typeface="Arial" charset="0"/>
            </a:endParaRPr>
          </a:p>
        </p:txBody>
      </p:sp>
      <p:sp>
        <p:nvSpPr>
          <p:cNvPr id="518162" name="Rectangle 18"/>
          <p:cNvSpPr>
            <a:spLocks noChangeArrowheads="1"/>
          </p:cNvSpPr>
          <p:nvPr/>
        </p:nvSpPr>
        <p:spPr bwMode="auto">
          <a:xfrm>
            <a:off x="1065213" y="4032250"/>
            <a:ext cx="1352550"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defRPr/>
            </a:pPr>
            <a:r>
              <a:rPr lang="ar-SA" sz="2000" dirty="0">
                <a:latin typeface="Arial" charset="0"/>
                <a:ea typeface="Arial" charset="0"/>
                <a:cs typeface="Arial" charset="0"/>
              </a:rPr>
              <a:t>تك ١٢: ١</a:t>
            </a:r>
            <a:endParaRPr lang="en-US" sz="2000" dirty="0">
              <a:latin typeface="Arial" charset="0"/>
              <a:ea typeface="Arial" charset="0"/>
              <a:cs typeface="Arial" charset="0"/>
            </a:endParaRPr>
          </a:p>
        </p:txBody>
      </p:sp>
      <p:sp>
        <p:nvSpPr>
          <p:cNvPr id="518163" name="Rectangle 19"/>
          <p:cNvSpPr>
            <a:spLocks noChangeArrowheads="1"/>
          </p:cNvSpPr>
          <p:nvPr/>
        </p:nvSpPr>
        <p:spPr bwMode="auto">
          <a:xfrm>
            <a:off x="3884613" y="4035425"/>
            <a:ext cx="1514475"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٢ </a:t>
            </a:r>
            <a:endParaRPr lang="en-US" sz="2000" dirty="0">
              <a:latin typeface="Arial" charset="0"/>
              <a:ea typeface="Arial" charset="0"/>
              <a:cs typeface="Arial" charset="0"/>
            </a:endParaRPr>
          </a:p>
        </p:txBody>
      </p:sp>
      <p:sp>
        <p:nvSpPr>
          <p:cNvPr id="518164" name="Rectangle 20"/>
          <p:cNvSpPr>
            <a:spLocks noChangeArrowheads="1"/>
          </p:cNvSpPr>
          <p:nvPr/>
        </p:nvSpPr>
        <p:spPr bwMode="auto">
          <a:xfrm>
            <a:off x="6551613" y="4043363"/>
            <a:ext cx="1487487" cy="393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ar-SA" sz="2000" dirty="0">
                <a:latin typeface="Arial" charset="0"/>
                <a:ea typeface="Arial" charset="0"/>
                <a:cs typeface="Arial" charset="0"/>
              </a:rPr>
              <a:t>تك ١٢ : ٣</a:t>
            </a:r>
            <a:endParaRPr lang="en-US" sz="2000" dirty="0">
              <a:latin typeface="Arial" charset="0"/>
              <a:ea typeface="Arial" charset="0"/>
              <a:cs typeface="Arial" charset="0"/>
            </a:endParaRPr>
          </a:p>
        </p:txBody>
      </p:sp>
      <p:sp>
        <p:nvSpPr>
          <p:cNvPr id="518167" name="Rectangle 23"/>
          <p:cNvSpPr>
            <a:spLocks noChangeArrowheads="1"/>
          </p:cNvSpPr>
          <p:nvPr/>
        </p:nvSpPr>
        <p:spPr bwMode="auto">
          <a:xfrm>
            <a:off x="315913" y="6365875"/>
            <a:ext cx="8634412" cy="458788"/>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rtl="1">
              <a:defRPr/>
            </a:pPr>
            <a:r>
              <a:rPr lang="ar-SA" sz="2400" dirty="0">
                <a:solidFill>
                  <a:srgbClr val="FFFF39"/>
                </a:solidFill>
                <a:latin typeface="Arial" charset="0"/>
                <a:ea typeface="Arial" charset="0"/>
                <a:cs typeface="Arial" charset="0"/>
              </a:rPr>
              <a:t>"العمود الفقري" للوحي الكتابي</a:t>
            </a:r>
            <a:endParaRPr lang="en-US" sz="2400" i="1" dirty="0">
              <a:solidFill>
                <a:srgbClr val="FFFF39"/>
              </a:solidFill>
              <a:latin typeface="Helvetica" charset="0"/>
            </a:endParaRPr>
          </a:p>
        </p:txBody>
      </p:sp>
      <p:sp>
        <p:nvSpPr>
          <p:cNvPr id="518168" name="Line 24"/>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18171" name="Rectangle 27"/>
          <p:cNvSpPr>
            <a:spLocks noChangeArrowheads="1"/>
          </p:cNvSpPr>
          <p:nvPr/>
        </p:nvSpPr>
        <p:spPr bwMode="auto">
          <a:xfrm>
            <a:off x="790575" y="2443163"/>
            <a:ext cx="2198688" cy="643766"/>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lgn="ctr" rtl="1">
              <a:defRPr/>
            </a:pPr>
            <a:r>
              <a:rPr lang="ar-SA" sz="3600" dirty="0">
                <a:solidFill>
                  <a:schemeClr val="folHlink"/>
                </a:solidFill>
                <a:latin typeface="Arial" charset="0"/>
                <a:ea typeface="Arial" charset="0"/>
                <a:cs typeface="Arial" charset="0"/>
              </a:rPr>
              <a:t>أبدى</a:t>
            </a:r>
            <a:endParaRPr lang="en-US" sz="3600" dirty="0">
              <a:solidFill>
                <a:schemeClr val="folHlink"/>
              </a:solidFill>
              <a:latin typeface="Arial" charset="0"/>
              <a:ea typeface="Arial" charset="0"/>
              <a:cs typeface="Arial" charset="0"/>
            </a:endParaRPr>
          </a:p>
        </p:txBody>
      </p:sp>
      <p:grpSp>
        <p:nvGrpSpPr>
          <p:cNvPr id="109590" name="Group 31"/>
          <p:cNvGrpSpPr>
            <a:grpSpLocks/>
          </p:cNvGrpSpPr>
          <p:nvPr/>
        </p:nvGrpSpPr>
        <p:grpSpPr bwMode="auto">
          <a:xfrm>
            <a:off x="190500" y="1152525"/>
            <a:ext cx="307975" cy="4992688"/>
            <a:chOff x="120" y="726"/>
            <a:chExt cx="194" cy="3145"/>
          </a:xfrm>
        </p:grpSpPr>
        <p:sp>
          <p:nvSpPr>
            <p:cNvPr id="109595" name="AutoShape 32"/>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6" name="AutoShape 33"/>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7" name="AutoShape 34"/>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109598" name="AutoShape 35"/>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8184" name="Rectangle 40"/>
          <p:cNvSpPr>
            <a:spLocks noChangeArrowheads="1"/>
          </p:cNvSpPr>
          <p:nvPr/>
        </p:nvSpPr>
        <p:spPr bwMode="auto">
          <a:xfrm>
            <a:off x="8129491" y="6530102"/>
            <a:ext cx="341760" cy="246221"/>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53</a:t>
            </a:r>
          </a:p>
        </p:txBody>
      </p:sp>
      <p:sp>
        <p:nvSpPr>
          <p:cNvPr id="109592" name="Text Box 41"/>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18186" name="Rectangle 42"/>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18188" name="Rectangle 44"/>
          <p:cNvSpPr>
            <a:spLocks noChangeArrowheads="1"/>
          </p:cNvSpPr>
          <p:nvPr/>
        </p:nvSpPr>
        <p:spPr bwMode="auto">
          <a:xfrm>
            <a:off x="2735263" y="773113"/>
            <a:ext cx="3636962" cy="532966"/>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rtl="1">
              <a:lnSpc>
                <a:spcPct val="80000"/>
              </a:lnSpc>
              <a:defRPr/>
            </a:pPr>
            <a:r>
              <a:rPr lang="ar-SA" sz="3600" dirty="0">
                <a:solidFill>
                  <a:schemeClr val="tx2"/>
                </a:solidFill>
                <a:latin typeface="Arial" charset="0"/>
                <a:ea typeface="Arial" charset="0"/>
                <a:cs typeface="Arial" charset="0"/>
              </a:rPr>
              <a:t>العهد ال</a:t>
            </a:r>
            <a:r>
              <a:rPr lang="ar-JO" sz="3600" dirty="0">
                <a:solidFill>
                  <a:schemeClr val="tx2"/>
                </a:solidFill>
                <a:latin typeface="Arial" charset="0"/>
                <a:ea typeface="Arial" charset="0"/>
                <a:cs typeface="Arial" charset="0"/>
              </a:rPr>
              <a:t>إ</a:t>
            </a:r>
            <a:r>
              <a:rPr lang="ar-SA" sz="3600" dirty="0">
                <a:solidFill>
                  <a:schemeClr val="tx2"/>
                </a:solidFill>
                <a:latin typeface="Arial" charset="0"/>
                <a:ea typeface="Arial" charset="0"/>
                <a:cs typeface="Arial" charset="0"/>
              </a:rPr>
              <a:t>براهيمي</a:t>
            </a:r>
            <a:endParaRPr lang="en-US" sz="4000" dirty="0">
              <a:solidFill>
                <a:schemeClr val="tx2"/>
              </a:solidFill>
              <a:latin typeface="Arial" charset="0"/>
              <a:ea typeface="Arial" charset="0"/>
              <a:cs typeface="Arial" charset="0"/>
            </a:endParaRPr>
          </a:p>
        </p:txBody>
      </p:sp>
      <p:sp>
        <p:nvSpPr>
          <p:cNvPr id="32" name="Line 26"/>
          <p:cNvSpPr>
            <a:spLocks noChangeShapeType="1"/>
          </p:cNvSpPr>
          <p:nvPr/>
        </p:nvSpPr>
        <p:spPr bwMode="auto">
          <a:xfrm flipH="1">
            <a:off x="4513262" y="2122488"/>
            <a:ext cx="47625" cy="739775"/>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33" name="Rectangle 28"/>
          <p:cNvSpPr>
            <a:spLocks noChangeArrowheads="1"/>
          </p:cNvSpPr>
          <p:nvPr/>
        </p:nvSpPr>
        <p:spPr bwMode="auto">
          <a:xfrm>
            <a:off x="3744913" y="2862263"/>
            <a:ext cx="1654175" cy="52065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rtl="1">
              <a:defRPr/>
            </a:pPr>
            <a:r>
              <a:rPr lang="ar-SA" sz="2800" dirty="0">
                <a:solidFill>
                  <a:schemeClr val="folHlink"/>
                </a:solidFill>
                <a:latin typeface="Arial" charset="0"/>
                <a:ea typeface="Arial" charset="0"/>
                <a:cs typeface="Arial" charset="0"/>
              </a:rPr>
              <a:t>حرفي</a:t>
            </a:r>
            <a:endParaRPr lang="en-US" sz="2800" dirty="0">
              <a:solidFill>
                <a:schemeClr val="folHlink"/>
              </a:solidFill>
              <a:latin typeface="Arial" charset="0"/>
              <a:ea typeface="Arial" charset="0"/>
              <a:cs typeface="Arial" charset="0"/>
            </a:endParaRPr>
          </a:p>
        </p:txBody>
      </p:sp>
      <p:sp>
        <p:nvSpPr>
          <p:cNvPr id="34" name="Rectangle 21"/>
          <p:cNvSpPr>
            <a:spLocks noChangeArrowheads="1"/>
          </p:cNvSpPr>
          <p:nvPr/>
        </p:nvSpPr>
        <p:spPr bwMode="auto">
          <a:xfrm>
            <a:off x="3646489" y="3284538"/>
            <a:ext cx="1933574" cy="40865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ctr" rtl="1">
              <a:defRPr/>
            </a:pPr>
            <a:r>
              <a:rPr lang="ar-SA" sz="2000" dirty="0">
                <a:latin typeface="Arial" charset="0"/>
                <a:ea typeface="Arial" charset="0"/>
                <a:cs typeface="Arial" charset="0"/>
              </a:rPr>
              <a:t>تك١٣ : ١٤-١٦</a:t>
            </a:r>
            <a:endParaRPr lang="en-US" sz="2000" dirty="0">
              <a:latin typeface="Arial" charset="0"/>
              <a:ea typeface="Arial" charset="0"/>
              <a:cs typeface="Arial" charset="0"/>
            </a:endParaRPr>
          </a:p>
        </p:txBody>
      </p:sp>
      <p:sp>
        <p:nvSpPr>
          <p:cNvPr id="35" name="Line 25"/>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blurRad="63500" dist="68978" dir="1379351"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pitchFamily="-108" charset="0"/>
              <a:ea typeface="ＭＳ Ｐゴシック" charset="0"/>
              <a:cs typeface="+mn-cs"/>
            </a:endParaRPr>
          </a:p>
        </p:txBody>
      </p:sp>
      <p:sp>
        <p:nvSpPr>
          <p:cNvPr id="36" name="Rectangle 29"/>
          <p:cNvSpPr>
            <a:spLocks noChangeArrowheads="1"/>
          </p:cNvSpPr>
          <p:nvPr/>
        </p:nvSpPr>
        <p:spPr bwMode="auto">
          <a:xfrm>
            <a:off x="5668963" y="2438400"/>
            <a:ext cx="3475037" cy="5159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FFFF00"/>
                </a:solidFill>
                <a:effectLst/>
                <a:uLnTx/>
                <a:uFillTx/>
                <a:latin typeface="Arial" charset="0"/>
                <a:ea typeface="Arial" charset="0"/>
                <a:cs typeface="Arial" charset="0"/>
              </a:rPr>
              <a:t>غير مشروط</a:t>
            </a:r>
            <a:endParaRPr kumimoji="0" lang="en-US" sz="2800" b="1" u="none" strike="noStrike" kern="1200" cap="none" spc="0" normalizeH="0" baseline="0" noProof="0" dirty="0">
              <a:ln>
                <a:noFill/>
              </a:ln>
              <a:solidFill>
                <a:srgbClr val="FFFF00"/>
              </a:solidFill>
              <a:effectLst/>
              <a:uLnTx/>
              <a:uFillTx/>
              <a:latin typeface="Arial" charset="0"/>
              <a:ea typeface="Arial" charset="0"/>
              <a:cs typeface="Arial" charset="0"/>
            </a:endParaRPr>
          </a:p>
        </p:txBody>
      </p:sp>
      <p:sp>
        <p:nvSpPr>
          <p:cNvPr id="37" name="Rectangle 22"/>
          <p:cNvSpPr>
            <a:spLocks noChangeArrowheads="1"/>
          </p:cNvSpPr>
          <p:nvPr/>
        </p:nvSpPr>
        <p:spPr bwMode="auto">
          <a:xfrm>
            <a:off x="6435725" y="2954338"/>
            <a:ext cx="2043113" cy="39754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charset="0"/>
                <a:ea typeface="Arial" charset="0"/>
                <a:cs typeface="Arial" charset="0"/>
              </a:rPr>
              <a:t>تك ١٥: ٩-١٨</a:t>
            </a:r>
            <a:endParaRPr kumimoji="0" lang="en-US" sz="2000" b="1" i="0" u="none" strike="noStrike" kern="1200" cap="none" spc="0" normalizeH="0" baseline="0" noProof="0" dirty="0">
              <a:ln>
                <a:noFill/>
              </a:ln>
              <a:solidFill>
                <a:srgbClr val="FFFFFF"/>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1921999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8171"/>
                                        </p:tgtEl>
                                        <p:attrNameLst>
                                          <p:attrName>style.visibility</p:attrName>
                                        </p:attrNameLst>
                                      </p:cBhvr>
                                      <p:to>
                                        <p:strVal val="visible"/>
                                      </p:to>
                                    </p:set>
                                    <p:animEffect transition="in" filter="fade">
                                      <p:cBhvr>
                                        <p:cTn id="7" dur="1000"/>
                                        <p:tgtEl>
                                          <p:spTgt spid="518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8161"/>
                                        </p:tgtEl>
                                        <p:attrNameLst>
                                          <p:attrName>style.visibility</p:attrName>
                                        </p:attrNameLst>
                                      </p:cBhvr>
                                      <p:to>
                                        <p:strVal val="visible"/>
                                      </p:to>
                                    </p:set>
                                    <p:animEffect transition="in" filter="fade">
                                      <p:cBhvr>
                                        <p:cTn id="10" dur="1000"/>
                                        <p:tgtEl>
                                          <p:spTgt spid="5181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61" grpId="0" autoUpdateAnimBg="0"/>
      <p:bldP spid="518171" grpId="0" autoUpdateAnimBg="0"/>
      <p:bldP spid="33" grpId="0" autoUpdateAnimBg="0"/>
      <p:bldP spid="34" grpId="0" autoUpdateAnimBg="0"/>
      <p:bldP spid="36" grpId="0" autoUpdateAnimBg="0"/>
      <p:bldP spid="3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ChangeArrowheads="1"/>
          </p:cNvSpPr>
          <p:nvPr/>
        </p:nvSpPr>
        <p:spPr bwMode="auto">
          <a:xfrm>
            <a:off x="569913" y="1347788"/>
            <a:ext cx="6718300" cy="116647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rtl="1">
              <a:spcBef>
                <a:spcPct val="50000"/>
              </a:spcBef>
              <a:defRPr/>
            </a:pPr>
            <a:r>
              <a:rPr lang="en-US" sz="2800" i="1" dirty="0">
                <a:latin typeface="Times New Roman" charset="0"/>
              </a:rPr>
              <a:t> </a:t>
            </a:r>
            <a:r>
              <a:rPr lang="ar-SA" sz="4000" dirty="0">
                <a:latin typeface="Arial" charset="0"/>
                <a:ea typeface="Arial" charset="0"/>
                <a:cs typeface="Arial" charset="0"/>
              </a:rPr>
              <a:t>اتفاقية </a:t>
            </a:r>
            <a:r>
              <a:rPr lang="ar-SA" sz="4000" dirty="0">
                <a:solidFill>
                  <a:srgbClr val="FFFF00"/>
                </a:solidFill>
                <a:latin typeface="Arial" charset="0"/>
                <a:ea typeface="Arial" charset="0"/>
                <a:cs typeface="Arial" charset="0"/>
              </a:rPr>
              <a:t>مشروطة</a:t>
            </a:r>
            <a:r>
              <a:rPr lang="ar-SA" sz="4000" dirty="0">
                <a:latin typeface="Arial" charset="0"/>
                <a:ea typeface="Arial" charset="0"/>
                <a:cs typeface="Arial" charset="0"/>
              </a:rPr>
              <a:t> ...</a:t>
            </a:r>
            <a:endParaRPr lang="en-US" sz="2800" dirty="0">
              <a:latin typeface="Arial" charset="0"/>
              <a:ea typeface="Arial" charset="0"/>
              <a:cs typeface="Arial" charset="0"/>
            </a:endParaRPr>
          </a:p>
          <a:p>
            <a:pPr>
              <a:lnSpc>
                <a:spcPct val="50000"/>
              </a:lnSpc>
              <a:spcBef>
                <a:spcPct val="50000"/>
              </a:spcBef>
              <a:defRPr/>
            </a:pPr>
            <a:endParaRPr lang="en-US" sz="2800" i="1" dirty="0">
              <a:latin typeface="Times New Roman" charset="0"/>
            </a:endParaRPr>
          </a:p>
        </p:txBody>
      </p:sp>
      <p:sp>
        <p:nvSpPr>
          <p:cNvPr id="501763" name="Rectangle 3"/>
          <p:cNvSpPr>
            <a:spLocks noChangeArrowheads="1"/>
          </p:cNvSpPr>
          <p:nvPr/>
        </p:nvSpPr>
        <p:spPr bwMode="auto">
          <a:xfrm>
            <a:off x="0" y="541688"/>
            <a:ext cx="9144000" cy="57656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nchor="ctr">
            <a:spAutoFit/>
          </a:bodyPr>
          <a:lstStyle/>
          <a:p>
            <a:pPr algn="ctr" rtl="1">
              <a:lnSpc>
                <a:spcPct val="45000"/>
              </a:lnSpc>
              <a:spcBef>
                <a:spcPct val="50000"/>
              </a:spcBef>
              <a:defRPr/>
            </a:pPr>
            <a:r>
              <a:rPr lang="ar-SA" sz="6000" dirty="0">
                <a:solidFill>
                  <a:srgbClr val="66FF78"/>
                </a:solidFill>
                <a:latin typeface="Arial" charset="0"/>
                <a:ea typeface="Arial" charset="0"/>
                <a:cs typeface="Arial" charset="0"/>
              </a:rPr>
              <a:t>صيغتان حاسمتان ...</a:t>
            </a:r>
            <a:endParaRPr lang="en-US" sz="7200" dirty="0">
              <a:solidFill>
                <a:srgbClr val="66FF78"/>
              </a:solidFill>
              <a:latin typeface="Arial" charset="0"/>
              <a:ea typeface="Arial" charset="0"/>
              <a:cs typeface="Arial" charset="0"/>
            </a:endParaRPr>
          </a:p>
        </p:txBody>
      </p:sp>
      <p:sp>
        <p:nvSpPr>
          <p:cNvPr id="501765" name="Rectangle 5"/>
          <p:cNvSpPr>
            <a:spLocks noChangeArrowheads="1"/>
          </p:cNvSpPr>
          <p:nvPr/>
        </p:nvSpPr>
        <p:spPr bwMode="auto">
          <a:xfrm>
            <a:off x="682625" y="2166938"/>
            <a:ext cx="7164388" cy="147476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rtl="1">
              <a:spcBef>
                <a:spcPct val="50000"/>
              </a:spcBef>
              <a:defRPr/>
            </a:pPr>
            <a:r>
              <a:rPr lang="ar-SA" altLang="ja-JP" sz="2800" i="1" dirty="0">
                <a:latin typeface="Times New Roman" charset="0"/>
              </a:rPr>
              <a:t>"</a:t>
            </a:r>
            <a:r>
              <a:rPr lang="ar-SA" altLang="ja-JP" sz="3600" dirty="0">
                <a:latin typeface="Arial" charset="0"/>
                <a:ea typeface="Arial" charset="0"/>
                <a:cs typeface="Arial" charset="0"/>
              </a:rPr>
              <a:t>سوف أفعل </a:t>
            </a:r>
            <a:r>
              <a:rPr lang="ar-SA" altLang="ja-JP" sz="3600" dirty="0">
                <a:solidFill>
                  <a:srgbClr val="FFFF00"/>
                </a:solidFill>
                <a:latin typeface="Arial" charset="0"/>
                <a:ea typeface="Arial" charset="0"/>
                <a:cs typeface="Arial" charset="0"/>
              </a:rPr>
              <a:t>هذا</a:t>
            </a:r>
            <a:r>
              <a:rPr lang="ar-SA" altLang="ja-JP" sz="3600" dirty="0">
                <a:latin typeface="Arial" charset="0"/>
                <a:ea typeface="Arial" charset="0"/>
                <a:cs typeface="Arial" charset="0"/>
              </a:rPr>
              <a:t>…</a:t>
            </a:r>
            <a:endParaRPr lang="en-US" altLang="ja-JP" sz="3600" dirty="0">
              <a:latin typeface="Arial" charset="0"/>
              <a:ea typeface="Arial" charset="0"/>
              <a:cs typeface="Arial" charset="0"/>
            </a:endParaRPr>
          </a:p>
          <a:p>
            <a:pPr algn="ctr" rtl="1">
              <a:spcBef>
                <a:spcPct val="50000"/>
              </a:spcBef>
              <a:defRPr/>
            </a:pPr>
            <a:r>
              <a:rPr lang="ar-SA" altLang="ja-JP" sz="3600" dirty="0">
                <a:latin typeface="Arial" charset="0"/>
                <a:ea typeface="Arial" charset="0"/>
                <a:cs typeface="Arial" charset="0"/>
              </a:rPr>
              <a:t>إذا كنت ستفعل</a:t>
            </a:r>
            <a:r>
              <a:rPr lang="ar-SA" altLang="ja-JP" sz="3600" dirty="0">
                <a:solidFill>
                  <a:srgbClr val="FFFF00"/>
                </a:solidFill>
                <a:latin typeface="Arial" charset="0"/>
                <a:ea typeface="Arial" charset="0"/>
                <a:cs typeface="Arial" charset="0"/>
              </a:rPr>
              <a:t> ذلك </a:t>
            </a:r>
            <a:r>
              <a:rPr lang="ar-SA" altLang="ja-JP" sz="3600" dirty="0">
                <a:latin typeface="Arial" charset="0"/>
                <a:ea typeface="Arial" charset="0"/>
                <a:cs typeface="Arial" charset="0"/>
              </a:rPr>
              <a:t>".</a:t>
            </a:r>
            <a:endParaRPr lang="en-US" sz="3600" dirty="0">
              <a:latin typeface="Arial" charset="0"/>
              <a:ea typeface="Arial" charset="0"/>
              <a:cs typeface="Arial" charset="0"/>
            </a:endParaRPr>
          </a:p>
        </p:txBody>
      </p:sp>
      <p:sp>
        <p:nvSpPr>
          <p:cNvPr id="501766" name="Rectangle 6"/>
          <p:cNvSpPr>
            <a:spLocks noChangeArrowheads="1"/>
          </p:cNvSpPr>
          <p:nvPr/>
        </p:nvSpPr>
        <p:spPr bwMode="auto">
          <a:xfrm>
            <a:off x="700088" y="3797300"/>
            <a:ext cx="6876369" cy="705321"/>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sz="4000" dirty="0">
                <a:latin typeface="Arial" charset="0"/>
                <a:ea typeface="Arial" charset="0"/>
                <a:cs typeface="Arial" charset="0"/>
              </a:rPr>
              <a:t>اتفاقية </a:t>
            </a:r>
            <a:r>
              <a:rPr lang="ar-SA" sz="4000" dirty="0">
                <a:solidFill>
                  <a:srgbClr val="FFFF00"/>
                </a:solidFill>
                <a:latin typeface="Arial" charset="0"/>
                <a:ea typeface="Arial" charset="0"/>
                <a:cs typeface="Arial" charset="0"/>
              </a:rPr>
              <a:t>غير مشروطة </a:t>
            </a:r>
            <a:r>
              <a:rPr lang="ar-SA" sz="4000" dirty="0">
                <a:latin typeface="Arial" charset="0"/>
                <a:ea typeface="Arial" charset="0"/>
                <a:cs typeface="Arial" charset="0"/>
              </a:rPr>
              <a:t>...</a:t>
            </a:r>
            <a:endParaRPr lang="en-US" sz="4000" dirty="0">
              <a:latin typeface="Arial" charset="0"/>
              <a:ea typeface="Arial" charset="0"/>
              <a:cs typeface="Arial" charset="0"/>
            </a:endParaRPr>
          </a:p>
        </p:txBody>
      </p:sp>
      <p:sp>
        <p:nvSpPr>
          <p:cNvPr id="501767" name="Rectangle 7"/>
          <p:cNvSpPr>
            <a:spLocks noChangeArrowheads="1"/>
          </p:cNvSpPr>
          <p:nvPr/>
        </p:nvSpPr>
        <p:spPr bwMode="auto">
          <a:xfrm>
            <a:off x="612776" y="4658220"/>
            <a:ext cx="7234238" cy="1474763"/>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altLang="ja-JP" sz="3600" dirty="0">
                <a:latin typeface="Arial" charset="0"/>
                <a:ea typeface="Arial" charset="0"/>
                <a:cs typeface="Arial" charset="0"/>
              </a:rPr>
              <a:t>"سأفعل هذا أو ذاك بغض النظر   </a:t>
            </a:r>
            <a:endParaRPr lang="en-US" altLang="ja-JP" sz="3600" dirty="0">
              <a:latin typeface="Arial" charset="0"/>
              <a:ea typeface="Arial" charset="0"/>
              <a:cs typeface="Arial" charset="0"/>
            </a:endParaRPr>
          </a:p>
          <a:p>
            <a:pPr algn="r" rtl="1">
              <a:spcBef>
                <a:spcPct val="50000"/>
              </a:spcBef>
              <a:defRPr/>
            </a:pPr>
            <a:r>
              <a:rPr lang="ar-SA" altLang="ja-JP" sz="3600" dirty="0">
                <a:latin typeface="Arial" charset="0"/>
                <a:ea typeface="Arial" charset="0"/>
                <a:cs typeface="Arial" charset="0"/>
              </a:rPr>
              <a:t>     عن ما قد تفعله في هذه الأثناء."</a:t>
            </a:r>
            <a:endParaRPr lang="en-US" sz="3600" dirty="0">
              <a:latin typeface="Arial" charset="0"/>
              <a:ea typeface="Arial" charset="0"/>
              <a:cs typeface="Arial" charset="0"/>
            </a:endParaRPr>
          </a:p>
        </p:txBody>
      </p:sp>
      <p:sp>
        <p:nvSpPr>
          <p:cNvPr id="501768" name="AutoShape 8"/>
          <p:cNvSpPr>
            <a:spLocks noChangeArrowheads="1"/>
          </p:cNvSpPr>
          <p:nvPr/>
        </p:nvSpPr>
        <p:spPr bwMode="auto">
          <a:xfrm>
            <a:off x="484188" y="3797300"/>
            <a:ext cx="7858125" cy="2303463"/>
          </a:xfrm>
          <a:prstGeom prst="roundRect">
            <a:avLst>
              <a:gd name="adj" fmla="val 16667"/>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p>
        </p:txBody>
      </p:sp>
      <p:sp>
        <p:nvSpPr>
          <p:cNvPr id="125959" name="Text Box 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501775" name="Rectangle 15"/>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54</a:t>
            </a:r>
          </a:p>
        </p:txBody>
      </p:sp>
      <p:sp>
        <p:nvSpPr>
          <p:cNvPr id="125961" name="Text Box 16"/>
          <p:cNvSpPr txBox="1">
            <a:spLocks noChangeArrowheads="1"/>
          </p:cNvSpPr>
          <p:nvPr/>
        </p:nvSpPr>
        <p:spPr bwMode="auto">
          <a:xfrm>
            <a:off x="8588283" y="6461711"/>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٥</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501762"/>
                                        </p:tgtEl>
                                        <p:attrNameLst>
                                          <p:attrName>style.visibility</p:attrName>
                                        </p:attrNameLst>
                                      </p:cBhvr>
                                      <p:to>
                                        <p:strVal val="visible"/>
                                      </p:to>
                                    </p:set>
                                    <p:anim calcmode="lin" valueType="num">
                                      <p:cBhvr>
                                        <p:cTn id="7" dur="500" fill="hold"/>
                                        <p:tgtEl>
                                          <p:spTgt spid="501762"/>
                                        </p:tgtEl>
                                        <p:attrNameLst>
                                          <p:attrName>ppt_w</p:attrName>
                                        </p:attrNameLst>
                                      </p:cBhvr>
                                      <p:tavLst>
                                        <p:tav tm="0">
                                          <p:val>
                                            <p:strVal val="2/3*#ppt_w"/>
                                          </p:val>
                                        </p:tav>
                                        <p:tav tm="100000">
                                          <p:val>
                                            <p:strVal val="#ppt_w"/>
                                          </p:val>
                                        </p:tav>
                                      </p:tavLst>
                                    </p:anim>
                                    <p:anim calcmode="lin" valueType="num">
                                      <p:cBhvr>
                                        <p:cTn id="8" dur="500" fill="hold"/>
                                        <p:tgtEl>
                                          <p:spTgt spid="501762"/>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501765"/>
                                        </p:tgtEl>
                                        <p:attrNameLst>
                                          <p:attrName>style.visibility</p:attrName>
                                        </p:attrNameLst>
                                      </p:cBhvr>
                                      <p:to>
                                        <p:strVal val="visible"/>
                                      </p:to>
                                    </p:set>
                                    <p:anim calcmode="lin" valueType="num">
                                      <p:cBhvr>
                                        <p:cTn id="13" dur="500" fill="hold"/>
                                        <p:tgtEl>
                                          <p:spTgt spid="501765"/>
                                        </p:tgtEl>
                                        <p:attrNameLst>
                                          <p:attrName>ppt_w</p:attrName>
                                        </p:attrNameLst>
                                      </p:cBhvr>
                                      <p:tavLst>
                                        <p:tav tm="0">
                                          <p:val>
                                            <p:strVal val="2/3*#ppt_w"/>
                                          </p:val>
                                        </p:tav>
                                        <p:tav tm="100000">
                                          <p:val>
                                            <p:strVal val="#ppt_w"/>
                                          </p:val>
                                        </p:tav>
                                      </p:tavLst>
                                    </p:anim>
                                    <p:anim calcmode="lin" valueType="num">
                                      <p:cBhvr>
                                        <p:cTn id="14" dur="500" fill="hold"/>
                                        <p:tgtEl>
                                          <p:spTgt spid="501765"/>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501766"/>
                                        </p:tgtEl>
                                        <p:attrNameLst>
                                          <p:attrName>style.visibility</p:attrName>
                                        </p:attrNameLst>
                                      </p:cBhvr>
                                      <p:to>
                                        <p:strVal val="visible"/>
                                      </p:to>
                                    </p:set>
                                    <p:anim calcmode="lin" valueType="num">
                                      <p:cBhvr>
                                        <p:cTn id="19" dur="500" fill="hold"/>
                                        <p:tgtEl>
                                          <p:spTgt spid="501766"/>
                                        </p:tgtEl>
                                        <p:attrNameLst>
                                          <p:attrName>ppt_w</p:attrName>
                                        </p:attrNameLst>
                                      </p:cBhvr>
                                      <p:tavLst>
                                        <p:tav tm="0">
                                          <p:val>
                                            <p:strVal val="2/3*#ppt_w"/>
                                          </p:val>
                                        </p:tav>
                                        <p:tav tm="100000">
                                          <p:val>
                                            <p:strVal val="#ppt_w"/>
                                          </p:val>
                                        </p:tav>
                                      </p:tavLst>
                                    </p:anim>
                                    <p:anim calcmode="lin" valueType="num">
                                      <p:cBhvr>
                                        <p:cTn id="20" dur="500" fill="hold"/>
                                        <p:tgtEl>
                                          <p:spTgt spid="501766"/>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501767"/>
                                        </p:tgtEl>
                                        <p:attrNameLst>
                                          <p:attrName>style.visibility</p:attrName>
                                        </p:attrNameLst>
                                      </p:cBhvr>
                                      <p:to>
                                        <p:strVal val="visible"/>
                                      </p:to>
                                    </p:set>
                                    <p:anim calcmode="lin" valueType="num">
                                      <p:cBhvr>
                                        <p:cTn id="25" dur="500" fill="hold"/>
                                        <p:tgtEl>
                                          <p:spTgt spid="501767"/>
                                        </p:tgtEl>
                                        <p:attrNameLst>
                                          <p:attrName>ppt_w</p:attrName>
                                        </p:attrNameLst>
                                      </p:cBhvr>
                                      <p:tavLst>
                                        <p:tav tm="0">
                                          <p:val>
                                            <p:strVal val="2/3*#ppt_w"/>
                                          </p:val>
                                        </p:tav>
                                        <p:tav tm="100000">
                                          <p:val>
                                            <p:strVal val="#ppt_w"/>
                                          </p:val>
                                        </p:tav>
                                      </p:tavLst>
                                    </p:anim>
                                    <p:anim calcmode="lin" valueType="num">
                                      <p:cBhvr>
                                        <p:cTn id="26" dur="500" fill="hold"/>
                                        <p:tgtEl>
                                          <p:spTgt spid="501767"/>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501768"/>
                                        </p:tgtEl>
                                        <p:attrNameLst>
                                          <p:attrName>style.visibility</p:attrName>
                                        </p:attrNameLst>
                                      </p:cBhvr>
                                      <p:to>
                                        <p:strVal val="visible"/>
                                      </p:to>
                                    </p:set>
                                    <p:anim calcmode="lin" valueType="num">
                                      <p:cBhvr>
                                        <p:cTn id="31" dur="500" fill="hold"/>
                                        <p:tgtEl>
                                          <p:spTgt spid="501768"/>
                                        </p:tgtEl>
                                        <p:attrNameLst>
                                          <p:attrName>ppt_w</p:attrName>
                                        </p:attrNameLst>
                                      </p:cBhvr>
                                      <p:tavLst>
                                        <p:tav tm="0">
                                          <p:val>
                                            <p:strVal val="2/3*#ppt_w"/>
                                          </p:val>
                                        </p:tav>
                                        <p:tav tm="100000">
                                          <p:val>
                                            <p:strVal val="#ppt_w"/>
                                          </p:val>
                                        </p:tav>
                                      </p:tavLst>
                                    </p:anim>
                                    <p:anim calcmode="lin" valueType="num">
                                      <p:cBhvr>
                                        <p:cTn id="32" dur="500" fill="hold"/>
                                        <p:tgtEl>
                                          <p:spTgt spid="5017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2" grpId="0" autoUpdateAnimBg="0"/>
      <p:bldP spid="501765" grpId="0" autoUpdateAnimBg="0"/>
      <p:bldP spid="501766" grpId="0" autoUpdateAnimBg="0"/>
      <p:bldP spid="501767" grpId="0" autoUpdateAnimBg="0"/>
      <p:bldP spid="50176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747713" y="1912938"/>
            <a:ext cx="7659687" cy="258275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rtl="1">
              <a:spcBef>
                <a:spcPct val="50000"/>
              </a:spcBef>
              <a:defRPr/>
            </a:pPr>
            <a:r>
              <a:rPr lang="ar-SA" sz="5400" dirty="0">
                <a:latin typeface="Arial" charset="0"/>
                <a:ea typeface="Arial" charset="0"/>
                <a:cs typeface="Arial" charset="0"/>
              </a:rPr>
              <a:t> ١٧ثُمَّ غابَتِ الشَّمسُ فصارَتِ العَتَمَةُ، وإذا تنّورُ دُخانٍ ومِصباحُ نارٍ يَجوزُ بَينَ تِلكَ القِطَعِ.</a:t>
            </a:r>
            <a:r>
              <a:rPr lang="en-US" sz="2800" dirty="0">
                <a:solidFill>
                  <a:schemeClr val="folHlink"/>
                </a:solidFill>
                <a:latin typeface="Times New Roman" charset="0"/>
              </a:rPr>
              <a:t>	</a:t>
            </a:r>
          </a:p>
        </p:txBody>
      </p:sp>
      <p:sp>
        <p:nvSpPr>
          <p:cNvPr id="99331" name="Rectangle 3"/>
          <p:cNvSpPr>
            <a:spLocks noChangeArrowheads="1"/>
          </p:cNvSpPr>
          <p:nvPr/>
        </p:nvSpPr>
        <p:spPr bwMode="auto">
          <a:xfrm>
            <a:off x="1625600" y="166688"/>
            <a:ext cx="6153150" cy="2795124"/>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nSpc>
                <a:spcPct val="45000"/>
              </a:lnSpc>
              <a:spcBef>
                <a:spcPct val="50000"/>
              </a:spcBef>
              <a:defRPr/>
            </a:pPr>
            <a:endParaRPr lang="en-US" sz="3600" i="1" dirty="0">
              <a:solidFill>
                <a:schemeClr val="tx2"/>
              </a:solidFill>
              <a:latin typeface="Times New Roman" charset="0"/>
            </a:endParaRPr>
          </a:p>
          <a:p>
            <a:pPr algn="r" rtl="1">
              <a:lnSpc>
                <a:spcPct val="45000"/>
              </a:lnSpc>
              <a:spcBef>
                <a:spcPct val="50000"/>
              </a:spcBef>
              <a:defRPr/>
            </a:pPr>
            <a:r>
              <a:rPr lang="ar-SA" sz="6000" dirty="0">
                <a:solidFill>
                  <a:schemeClr val="tx2"/>
                </a:solidFill>
                <a:latin typeface="Arial" charset="0"/>
                <a:ea typeface="Arial" charset="0"/>
                <a:cs typeface="Arial" charset="0"/>
              </a:rPr>
              <a:t>غير مشروط ...</a:t>
            </a:r>
            <a:endParaRPr lang="en-US" sz="6000" dirty="0">
              <a:latin typeface="Arial" charset="0"/>
              <a:ea typeface="Arial" charset="0"/>
              <a:cs typeface="Arial" charset="0"/>
            </a:endParaRPr>
          </a:p>
          <a:p>
            <a:pPr algn="r" rtl="1">
              <a:lnSpc>
                <a:spcPct val="45000"/>
              </a:lnSpc>
              <a:spcBef>
                <a:spcPct val="50000"/>
              </a:spcBef>
              <a:defRPr/>
            </a:pPr>
            <a:r>
              <a:rPr lang="en-US" sz="3600" i="1" dirty="0">
                <a:latin typeface="Times New Roman" charset="0"/>
              </a:rPr>
              <a:t>                  </a:t>
            </a:r>
            <a:r>
              <a:rPr lang="ar-SA" sz="3600" dirty="0">
                <a:latin typeface="Arial" charset="0"/>
                <a:ea typeface="Arial" charset="0"/>
                <a:cs typeface="Arial" charset="0"/>
              </a:rPr>
              <a:t>تك ١٥ : ٩ -١٨</a:t>
            </a:r>
          </a:p>
          <a:p>
            <a:pPr algn="r" rtl="1">
              <a:lnSpc>
                <a:spcPct val="45000"/>
              </a:lnSpc>
              <a:spcBef>
                <a:spcPct val="50000"/>
              </a:spcBef>
              <a:defRPr/>
            </a:pPr>
            <a:endParaRPr lang="ar-SA" sz="3600" dirty="0">
              <a:latin typeface="Arial" charset="0"/>
              <a:ea typeface="Arial" charset="0"/>
              <a:cs typeface="Arial" charset="0"/>
            </a:endParaRPr>
          </a:p>
          <a:p>
            <a:pPr algn="r" rtl="1">
              <a:lnSpc>
                <a:spcPct val="45000"/>
              </a:lnSpc>
              <a:spcBef>
                <a:spcPct val="50000"/>
              </a:spcBef>
              <a:defRPr/>
            </a:pPr>
            <a:endParaRPr lang="en-US" sz="3600" dirty="0">
              <a:latin typeface="Arial" charset="0"/>
              <a:ea typeface="Arial" charset="0"/>
              <a:cs typeface="Arial" charset="0"/>
            </a:endParaRPr>
          </a:p>
        </p:txBody>
      </p:sp>
      <p:sp>
        <p:nvSpPr>
          <p:cNvPr id="99334" name="Text Box 6"/>
          <p:cNvSpPr txBox="1">
            <a:spLocks noChangeArrowheads="1"/>
          </p:cNvSpPr>
          <p:nvPr/>
        </p:nvSpPr>
        <p:spPr bwMode="auto">
          <a:xfrm>
            <a:off x="336550" y="5851525"/>
            <a:ext cx="8547100" cy="830997"/>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defRPr/>
            </a:pPr>
            <a:r>
              <a:rPr lang="ar-SA" sz="4800" dirty="0">
                <a:solidFill>
                  <a:srgbClr val="FFFF00"/>
                </a:solidFill>
                <a:latin typeface="Arial" charset="0"/>
                <a:ea typeface="Arial" charset="0"/>
                <a:cs typeface="Arial" charset="0"/>
              </a:rPr>
              <a:t>* هذا مشهد عهد الدم</a:t>
            </a:r>
            <a:endParaRPr lang="en-US" sz="4800" dirty="0">
              <a:solidFill>
                <a:srgbClr val="FFFF00"/>
              </a:solidFill>
              <a:latin typeface="Arial" charset="0"/>
              <a:ea typeface="Arial" charset="0"/>
              <a:cs typeface="Arial" charset="0"/>
            </a:endParaRPr>
          </a:p>
        </p:txBody>
      </p:sp>
      <p:sp>
        <p:nvSpPr>
          <p:cNvPr id="128004" name="Text Box 8"/>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99342"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55</a:t>
            </a:r>
          </a:p>
        </p:txBody>
      </p:sp>
      <p:sp>
        <p:nvSpPr>
          <p:cNvPr id="128006" name="Text Box 15"/>
          <p:cNvSpPr txBox="1">
            <a:spLocks noChangeArrowheads="1"/>
          </p:cNvSpPr>
          <p:nvPr/>
        </p:nvSpPr>
        <p:spPr bwMode="auto">
          <a:xfrm>
            <a:off x="8591550" y="646906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ChangeArrowheads="1"/>
          </p:cNvSpPr>
          <p:nvPr/>
        </p:nvSpPr>
        <p:spPr bwMode="auto">
          <a:xfrm>
            <a:off x="806450" y="1787525"/>
            <a:ext cx="7827963" cy="341375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r" rtl="1">
              <a:spcBef>
                <a:spcPct val="50000"/>
              </a:spcBef>
              <a:defRPr/>
            </a:pPr>
            <a:r>
              <a:rPr lang="ar-SA" sz="5400" dirty="0">
                <a:latin typeface="Arial" charset="0"/>
                <a:ea typeface="Arial" charset="0"/>
                <a:cs typeface="Arial" charset="0"/>
              </a:rPr>
              <a:t>١٨في ذلكَ اليومِ قَطَعَ الرَّبُّ مع أبرامَ ميثاقًا قائلًا: </a:t>
            </a:r>
            <a:r>
              <a:rPr lang="ar-SA" sz="5400" dirty="0">
                <a:solidFill>
                  <a:schemeClr val="accent1">
                    <a:lumMod val="60000"/>
                    <a:lumOff val="40000"/>
                  </a:schemeClr>
                </a:solidFill>
                <a:latin typeface="Arial" charset="0"/>
                <a:ea typeface="Arial" charset="0"/>
                <a:cs typeface="Arial" charset="0"/>
              </a:rPr>
              <a:t>«لنَسلِكَ أُعطي هذِهِ الأرضَ، مِنْ نهرِ مِصرَ إلَى النَّهرِ الكَبيرِ، نهرِ الفُراتِ</a:t>
            </a:r>
            <a:r>
              <a:rPr lang="ar-SA" sz="5400" dirty="0">
                <a:solidFill>
                  <a:schemeClr val="accent1">
                    <a:lumMod val="60000"/>
                    <a:lumOff val="40000"/>
                  </a:schemeClr>
                </a:solidFill>
              </a:rPr>
              <a:t> </a:t>
            </a:r>
            <a:r>
              <a:rPr lang="ar-SA" sz="5400" dirty="0">
                <a:solidFill>
                  <a:schemeClr val="accent1">
                    <a:lumMod val="60000"/>
                    <a:lumOff val="40000"/>
                  </a:schemeClr>
                </a:solidFill>
                <a:latin typeface="Arial" charset="0"/>
                <a:cs typeface="Arial" charset="0"/>
              </a:rPr>
              <a:t>».</a:t>
            </a:r>
            <a:r>
              <a:rPr lang="ar-SA" sz="4400" dirty="0">
                <a:solidFill>
                  <a:schemeClr val="accent1">
                    <a:lumMod val="60000"/>
                    <a:lumOff val="40000"/>
                  </a:schemeClr>
                </a:solidFill>
                <a:latin typeface="Arial" charset="0"/>
                <a:ea typeface="Arial" charset="0"/>
                <a:cs typeface="Arial" charset="0"/>
              </a:rPr>
              <a:t> </a:t>
            </a:r>
            <a:r>
              <a:rPr lang="en-US" altLang="ja-JP" sz="4400" dirty="0">
                <a:solidFill>
                  <a:schemeClr val="folHlink"/>
                </a:solidFill>
                <a:latin typeface="Times New Roman" charset="0"/>
              </a:rPr>
              <a:t>	</a:t>
            </a:r>
            <a:r>
              <a:rPr lang="en-US" altLang="ja-JP" sz="2800" dirty="0">
                <a:solidFill>
                  <a:schemeClr val="folHlink"/>
                </a:solidFill>
                <a:latin typeface="Times New Roman" charset="0"/>
              </a:rPr>
              <a:t>	</a:t>
            </a:r>
            <a:endParaRPr lang="en-US" sz="2800" dirty="0">
              <a:solidFill>
                <a:schemeClr val="folHlink"/>
              </a:solidFill>
              <a:latin typeface="Times New Roman" charset="0"/>
            </a:endParaRPr>
          </a:p>
        </p:txBody>
      </p:sp>
      <p:sp>
        <p:nvSpPr>
          <p:cNvPr id="276483" name="Rectangle 3"/>
          <p:cNvSpPr>
            <a:spLocks noChangeArrowheads="1"/>
          </p:cNvSpPr>
          <p:nvPr/>
        </p:nvSpPr>
        <p:spPr bwMode="auto">
          <a:xfrm>
            <a:off x="1754187" y="-130629"/>
            <a:ext cx="6346825" cy="1742528"/>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lIns="90487" tIns="44450" rIns="90487" bIns="44450">
            <a:spAutoFit/>
          </a:bodyPr>
          <a:lstStyle/>
          <a:p>
            <a:pPr>
              <a:lnSpc>
                <a:spcPct val="45000"/>
              </a:lnSpc>
              <a:spcBef>
                <a:spcPct val="50000"/>
              </a:spcBef>
              <a:defRPr/>
            </a:pPr>
            <a:endParaRPr lang="en-US" sz="3600" i="1" dirty="0">
              <a:solidFill>
                <a:schemeClr val="tx2"/>
              </a:solidFill>
              <a:latin typeface="Times New Roman" charset="0"/>
            </a:endParaRPr>
          </a:p>
          <a:p>
            <a:pPr algn="r" rtl="1">
              <a:lnSpc>
                <a:spcPct val="45000"/>
              </a:lnSpc>
              <a:spcBef>
                <a:spcPct val="50000"/>
              </a:spcBef>
              <a:defRPr/>
            </a:pPr>
            <a:r>
              <a:rPr lang="ar-SA" sz="6000" dirty="0">
                <a:solidFill>
                  <a:schemeClr val="tx2"/>
                </a:solidFill>
                <a:latin typeface="Arial" charset="0"/>
                <a:ea typeface="Arial" charset="0"/>
                <a:cs typeface="Arial" charset="0"/>
              </a:rPr>
              <a:t>غير مشروط ...</a:t>
            </a:r>
            <a:endParaRPr lang="en-US" sz="6000" dirty="0">
              <a:latin typeface="Arial" charset="0"/>
              <a:ea typeface="Arial" charset="0"/>
              <a:cs typeface="Arial" charset="0"/>
            </a:endParaRPr>
          </a:p>
          <a:p>
            <a:pPr algn="r" rtl="1">
              <a:lnSpc>
                <a:spcPct val="45000"/>
              </a:lnSpc>
              <a:spcBef>
                <a:spcPct val="50000"/>
              </a:spcBef>
              <a:defRPr/>
            </a:pPr>
            <a:r>
              <a:rPr lang="en-US" sz="3600" i="1" dirty="0">
                <a:latin typeface="Times New Roman" charset="0"/>
              </a:rPr>
              <a:t>                  </a:t>
            </a:r>
            <a:r>
              <a:rPr lang="ar-SA" sz="3600" dirty="0">
                <a:latin typeface="Arial" charset="0"/>
                <a:ea typeface="Arial" charset="0"/>
                <a:cs typeface="Arial" charset="0"/>
              </a:rPr>
              <a:t>تك ١٥ : ٩ -١٨</a:t>
            </a:r>
          </a:p>
        </p:txBody>
      </p:sp>
      <p:sp>
        <p:nvSpPr>
          <p:cNvPr id="276494" name="Rectangle 1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2" descr="Slide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098" name="Rectangle 9"/>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2179" name="Rectangle 3"/>
          <p:cNvSpPr>
            <a:spLocks noChangeArrowheads="1"/>
          </p:cNvSpPr>
          <p:nvPr/>
        </p:nvSpPr>
        <p:spPr bwMode="auto">
          <a:xfrm>
            <a:off x="1609725" y="1866900"/>
            <a:ext cx="6153150" cy="131811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a:lnSpc>
                <a:spcPct val="45000"/>
              </a:lnSpc>
              <a:spcBef>
                <a:spcPct val="50000"/>
              </a:spcBef>
              <a:defRPr/>
            </a:pPr>
            <a:r>
              <a:rPr lang="en-US" sz="5400" i="1" dirty="0">
                <a:latin typeface="Times New Roman" charset="0"/>
              </a:rPr>
              <a:t> </a:t>
            </a:r>
          </a:p>
          <a:p>
            <a:pPr algn="ctr">
              <a:lnSpc>
                <a:spcPct val="45000"/>
              </a:lnSpc>
              <a:spcBef>
                <a:spcPct val="50000"/>
              </a:spcBef>
              <a:defRPr/>
            </a:pPr>
            <a:r>
              <a:rPr lang="ar-SA" sz="5400" dirty="0">
                <a:latin typeface="Arial" charset="0"/>
                <a:ea typeface="Arial" charset="0"/>
                <a:cs typeface="Arial" charset="0"/>
              </a:rPr>
              <a:t>عبرانيين ٦</a:t>
            </a:r>
            <a:endParaRPr lang="en-US" sz="5400" dirty="0">
              <a:latin typeface="Arial" charset="0"/>
              <a:ea typeface="Arial" charset="0"/>
              <a:cs typeface="Arial" charset="0"/>
            </a:endParaRPr>
          </a:p>
        </p:txBody>
      </p:sp>
      <p:sp>
        <p:nvSpPr>
          <p:cNvPr id="562181" name="Rectangle 5"/>
          <p:cNvSpPr>
            <a:spLocks noChangeArrowheads="1"/>
          </p:cNvSpPr>
          <p:nvPr/>
        </p:nvSpPr>
        <p:spPr bwMode="auto">
          <a:xfrm>
            <a:off x="554038" y="180975"/>
            <a:ext cx="8189912" cy="156709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algn="ctr" rtl="1">
              <a:spcBef>
                <a:spcPct val="50000"/>
              </a:spcBef>
              <a:defRPr/>
            </a:pPr>
            <a:r>
              <a:rPr lang="ar-SA" sz="3200" dirty="0">
                <a:solidFill>
                  <a:schemeClr val="folHlink"/>
                </a:solidFill>
                <a:latin typeface="Arial" charset="0"/>
                <a:ea typeface="Arial" charset="0"/>
                <a:cs typeface="Arial" charset="0"/>
              </a:rPr>
              <a:t>كما ذكرنا سابقًا ، كان العهد الإبراهيمي حينًا وعدًا تعاقديًا قائمًا على ميثاق الدم من جانب واحد بين الله وبينه تجاه صديقه إبراهيم.</a:t>
            </a:r>
            <a:endParaRPr lang="en-US" sz="3200" dirty="0">
              <a:solidFill>
                <a:schemeClr val="folHlink"/>
              </a:solidFill>
              <a:latin typeface="Arial" charset="0"/>
              <a:ea typeface="Arial" charset="0"/>
              <a:cs typeface="Arial" charset="0"/>
            </a:endParaRPr>
          </a:p>
        </p:txBody>
      </p:sp>
      <p:sp>
        <p:nvSpPr>
          <p:cNvPr id="562178" name="Rectangle 2"/>
          <p:cNvSpPr>
            <a:spLocks noChangeArrowheads="1"/>
          </p:cNvSpPr>
          <p:nvPr/>
        </p:nvSpPr>
        <p:spPr bwMode="auto">
          <a:xfrm>
            <a:off x="554038" y="3371850"/>
            <a:ext cx="8239125" cy="175176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lIns="90487" tIns="44450" rIns="90487" bIns="44450">
            <a:spAutoFit/>
          </a:bodyPr>
          <a:lstStyle/>
          <a:p>
            <a:pPr algn="r" rtl="1">
              <a:spcBef>
                <a:spcPct val="50000"/>
              </a:spcBef>
              <a:defRPr/>
            </a:pPr>
            <a:r>
              <a:rPr lang="ar-SA" sz="5400">
                <a:latin typeface="Arial" charset="0"/>
                <a:ea typeface="Arial" charset="0"/>
                <a:cs typeface="Arial" charset="0"/>
              </a:rPr>
              <a:t>١٣ فإنَّهُ </a:t>
            </a:r>
            <a:r>
              <a:rPr lang="ar-SA" sz="5400" dirty="0">
                <a:latin typeface="Arial" charset="0"/>
                <a:ea typeface="Arial" charset="0"/>
                <a:cs typeface="Arial" charset="0"/>
              </a:rPr>
              <a:t>لَمّا وعَدَ اللهُ إبراهيمَ، إذ لَمْ يَكُنْ لهُ أعظَمُ يُقسِمُ بهِ، أقسَمَ بنَفسِهِ،</a:t>
            </a:r>
            <a:endParaRPr lang="en-US" sz="2800" dirty="0">
              <a:solidFill>
                <a:schemeClr val="folHlink"/>
              </a:solidFill>
              <a:latin typeface="Arial" charset="0"/>
              <a:ea typeface="Arial" charset="0"/>
              <a:cs typeface="Arial" charset="0"/>
            </a:endParaRPr>
          </a:p>
        </p:txBody>
      </p:sp>
      <p:sp>
        <p:nvSpPr>
          <p:cNvPr id="562180" name="Rectangle 4"/>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57</a:t>
            </a:r>
          </a:p>
        </p:txBody>
      </p:sp>
      <p:sp>
        <p:nvSpPr>
          <p:cNvPr id="132103" name="Text Box 7"/>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٢</a:t>
            </a:r>
            <a:endParaRPr lang="en-US" dirty="0">
              <a:solidFill>
                <a:srgbClr val="FFFFFF"/>
              </a:solidFill>
            </a:endParaRPr>
          </a:p>
        </p:txBody>
      </p:sp>
      <p:sp>
        <p:nvSpPr>
          <p:cNvPr id="132104" name="Text Box 10"/>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62187" name="Rectangle 1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2179"/>
                                        </p:tgtEl>
                                        <p:attrNameLst>
                                          <p:attrName>style.visibility</p:attrName>
                                        </p:attrNameLst>
                                      </p:cBhvr>
                                      <p:to>
                                        <p:strVal val="visible"/>
                                      </p:to>
                                    </p:set>
                                    <p:animEffect transition="in" filter="fade">
                                      <p:cBhvr>
                                        <p:cTn id="7" dur="1000"/>
                                        <p:tgtEl>
                                          <p:spTgt spid="5621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2178"/>
                                        </p:tgtEl>
                                        <p:attrNameLst>
                                          <p:attrName>style.visibility</p:attrName>
                                        </p:attrNameLst>
                                      </p:cBhvr>
                                      <p:to>
                                        <p:strVal val="visible"/>
                                      </p:to>
                                    </p:set>
                                    <p:animEffect transition="in" filter="fade">
                                      <p:cBhvr>
                                        <p:cTn id="12" dur="1000"/>
                                        <p:tgtEl>
                                          <p:spTgt spid="562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autoUpdateAnimBg="0"/>
      <p:bldP spid="56217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6" name="Text Box 6"/>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3557"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540686" name="Rectangle 14"/>
          <p:cNvSpPr>
            <a:spLocks noChangeArrowheads="1"/>
          </p:cNvSpPr>
          <p:nvPr/>
        </p:nvSpPr>
        <p:spPr bwMode="auto">
          <a:xfrm>
            <a:off x="7523163" y="6526213"/>
            <a:ext cx="808037"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40687" name="Rectangle 15"/>
          <p:cNvSpPr>
            <a:spLocks noChangeArrowheads="1"/>
          </p:cNvSpPr>
          <p:nvPr/>
        </p:nvSpPr>
        <p:spPr bwMode="auto">
          <a:xfrm>
            <a:off x="8151813"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04</a:t>
            </a:r>
          </a:p>
        </p:txBody>
      </p:sp>
      <p:sp>
        <p:nvSpPr>
          <p:cNvPr id="23560" name="Text Box 1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10" name="WordArt 4"/>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rtl="1"/>
            <a:r>
              <a:rPr lang="ar-SA" sz="8000" kern="10" dirty="0">
                <a:ln w="9525">
                  <a:round/>
                  <a:headEnd/>
                  <a:tailEnd/>
                </a:ln>
                <a:gradFill rotWithShape="1">
                  <a:gsLst>
                    <a:gs pos="0">
                      <a:srgbClr val="FFE701"/>
                    </a:gs>
                    <a:gs pos="100000">
                      <a:srgbClr val="FE3E02"/>
                    </a:gs>
                  </a:gsLst>
                  <a:lin ang="5400000" scaled="1"/>
                </a:gradFill>
                <a:latin typeface="Impact"/>
                <a:ea typeface="Impact"/>
                <a:cs typeface="Impact"/>
              </a:rPr>
              <a:t>مخدع</a:t>
            </a:r>
            <a:endParaRPr lang="en-US" sz="8000" kern="10" dirty="0">
              <a:ln w="9525">
                <a:round/>
                <a:headEnd/>
                <a:tailEnd/>
              </a:ln>
              <a:gradFill rotWithShape="1">
                <a:gsLst>
                  <a:gs pos="0">
                    <a:srgbClr val="FFE701"/>
                  </a:gs>
                  <a:gs pos="100000">
                    <a:srgbClr val="FE3E02"/>
                  </a:gs>
                </a:gsLst>
                <a:lin ang="5400000" scaled="1"/>
              </a:gradFill>
              <a:latin typeface="Impact"/>
              <a:ea typeface="Impact"/>
              <a:cs typeface="Impact"/>
            </a:endParaRPr>
          </a:p>
          <a:p>
            <a:pPr algn="ctr" rtl="1"/>
            <a:r>
              <a:rPr lang="ar-SA" sz="8000" kern="10" dirty="0">
                <a:ln w="9525">
                  <a:round/>
                  <a:headEnd/>
                  <a:tailEnd/>
                </a:ln>
                <a:gradFill rotWithShape="1">
                  <a:gsLst>
                    <a:gs pos="0">
                      <a:srgbClr val="FFE701"/>
                    </a:gs>
                    <a:gs pos="100000">
                      <a:srgbClr val="FE3E02"/>
                    </a:gs>
                  </a:gsLst>
                  <a:lin ang="5400000" scaled="1"/>
                </a:gradFill>
                <a:latin typeface="Impact"/>
                <a:ea typeface="Impact"/>
                <a:cs typeface="Impact"/>
              </a:rPr>
              <a:t>الكتاب المقدس</a:t>
            </a:r>
            <a:endParaRPr lang="en-US" sz="80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1" name="Text Box 5"/>
          <p:cNvSpPr txBox="1">
            <a:spLocks noChangeArrowheads="1"/>
          </p:cNvSpPr>
          <p:nvPr/>
        </p:nvSpPr>
        <p:spPr bwMode="auto">
          <a:xfrm>
            <a:off x="5588000" y="4508500"/>
            <a:ext cx="2743200" cy="1312732"/>
          </a:xfrm>
          <a:prstGeom prst="rect">
            <a:avLst/>
          </a:prstGeom>
          <a:noFill/>
          <a:ln w="9525">
            <a:noFill/>
            <a:miter lim="800000"/>
            <a:headEnd/>
            <a:tailEnd/>
          </a:ln>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lnSpc>
                <a:spcPct val="55000"/>
              </a:lnSpc>
              <a:spcBef>
                <a:spcPct val="50000"/>
              </a:spcBef>
              <a:defRPr/>
            </a:pPr>
            <a:r>
              <a:rPr lang="ar-JO" sz="4800" dirty="0">
                <a:solidFill>
                  <a:schemeClr val="folHlink"/>
                </a:solidFill>
                <a:effectLst>
                  <a:outerShdw blurRad="50800" dist="76200" dir="2700000" algn="tl" rotWithShape="0">
                    <a:srgbClr val="000000"/>
                  </a:outerShdw>
                </a:effectLst>
                <a:latin typeface="Arial" charset="0"/>
                <a:ea typeface="Arial" charset="0"/>
                <a:cs typeface="Arial" charset="0"/>
              </a:rPr>
              <a:t>أ</a:t>
            </a:r>
            <a:r>
              <a:rPr lang="ar-SA" sz="4800" dirty="0">
                <a:solidFill>
                  <a:schemeClr val="folHlink"/>
                </a:solidFill>
                <a:effectLst>
                  <a:outerShdw blurRad="50800" dist="76200" dir="2700000" algn="tl" rotWithShape="0">
                    <a:srgbClr val="000000"/>
                  </a:outerShdw>
                </a:effectLst>
                <a:latin typeface="Arial" charset="0"/>
                <a:ea typeface="Arial" charset="0"/>
                <a:cs typeface="Arial" charset="0"/>
              </a:rPr>
              <a:t>ين بدأ </a:t>
            </a:r>
          </a:p>
          <a:p>
            <a:pPr algn="r" rtl="1">
              <a:lnSpc>
                <a:spcPct val="55000"/>
              </a:lnSpc>
              <a:spcBef>
                <a:spcPct val="50000"/>
              </a:spcBef>
              <a:defRPr/>
            </a:pPr>
            <a:r>
              <a:rPr lang="ar-SA" sz="4800" dirty="0">
                <a:solidFill>
                  <a:schemeClr val="folHlink"/>
                </a:solidFill>
                <a:effectLst>
                  <a:outerShdw blurRad="50800" dist="76200" dir="2700000" algn="tl" rotWithShape="0">
                    <a:srgbClr val="000000"/>
                  </a:outerShdw>
                </a:effectLst>
                <a:latin typeface="Arial" charset="0"/>
                <a:ea typeface="Arial" charset="0"/>
                <a:cs typeface="Arial" charset="0"/>
              </a:rPr>
              <a:t>كل شيء ؟</a:t>
            </a:r>
            <a:endParaRPr lang="en-US" sz="4800" dirty="0">
              <a:solidFill>
                <a:schemeClr val="folHlink"/>
              </a:solidFill>
              <a:effectLst>
                <a:outerShdw blurRad="50800" dist="76200" dir="2700000" algn="tl" rotWithShape="0">
                  <a:srgbClr val="000000"/>
                </a:outerShdw>
              </a:effectLst>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ppt_x</p:attrName>
                                        </p:attrNameLst>
                                      </p:cBhvr>
                                      <p:tavLst>
                                        <p:tav tm="0">
                                          <p:val>
                                            <p:fltVal val="0.5"/>
                                          </p:val>
                                        </p:tav>
                                        <p:tav tm="100000">
                                          <p:val>
                                            <p:strVal val="#ppt_x"/>
                                          </p:val>
                                        </p:tav>
                                      </p:tavLst>
                                    </p:anim>
                                    <p:anim calcmode="lin" valueType="num">
                                      <p:cBhvr>
                                        <p:cTn id="15"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5" name="Line 11"/>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6" name="Line 12"/>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7" name="Line 13"/>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8" name="Line 14"/>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49" name="Line 15"/>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0" name="Line 16"/>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1" name="Line 17"/>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50800">
                <a:solidFill>
                  <a:srgbClr val="000000"/>
                </a:solidFill>
                <a:round/>
                <a:headEnd/>
                <a:tailEnd/>
              </a14:hiddenLine>
            </a:ext>
          </a:extLst>
        </p:spPr>
        <p:txBody>
          <a:bodyPr wrap="none" anchor="ctr"/>
          <a:lstStyle/>
          <a:p>
            <a:endParaRPr lang="en-US"/>
          </a:p>
        </p:txBody>
      </p:sp>
      <p:sp>
        <p:nvSpPr>
          <p:cNvPr id="134152" name="Text Box 29"/>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3600" b="0">
              <a:latin typeface="Times New Roman" charset="0"/>
            </a:endParaRPr>
          </a:p>
        </p:txBody>
      </p:sp>
      <p:sp>
        <p:nvSpPr>
          <p:cNvPr id="262174" name="Rectangle 30"/>
          <p:cNvSpPr>
            <a:spLocks noChangeArrowheads="1"/>
          </p:cNvSpPr>
          <p:nvPr/>
        </p:nvSpPr>
        <p:spPr bwMode="auto">
          <a:xfrm>
            <a:off x="685800" y="1530220"/>
            <a:ext cx="7656513" cy="3877985"/>
          </a:xfrm>
          <a:prstGeom prst="rect">
            <a:avLst/>
          </a:prstGeom>
          <a:noFill/>
          <a:ln w="9525">
            <a:noFill/>
            <a:miter lim="800000"/>
            <a:headEnd/>
            <a:tailEnd/>
          </a:ln>
          <a:effectLst/>
        </p:spPr>
        <p:txBody>
          <a:bodyPr wrap="square">
            <a:spAutoFit/>
          </a:bodyPr>
          <a:lstStyle/>
          <a:p>
            <a:pPr algn="r" rtl="1">
              <a:defRPr/>
            </a:pPr>
            <a:endParaRPr lang="en-US" sz="7200" baseline="32000" dirty="0">
              <a:solidFill>
                <a:schemeClr val="folHlink"/>
              </a:solidFill>
              <a:effectLst>
                <a:outerShdw blurRad="50800" dist="88900" dir="2700000" algn="tl" rotWithShape="0">
                  <a:srgbClr val="000000">
                    <a:alpha val="87000"/>
                  </a:srgbClr>
                </a:outerShdw>
              </a:effectLst>
              <a:latin typeface="Arial" charset="0"/>
              <a:ea typeface="Arial" charset="0"/>
              <a:cs typeface="Arial" charset="0"/>
            </a:endParaRPr>
          </a:p>
          <a:p>
            <a:pPr algn="r" rtl="1">
              <a:defRPr/>
            </a:pPr>
            <a:r>
              <a:rPr lang="ar-SA" sz="6600" dirty="0">
                <a:solidFill>
                  <a:schemeClr val="folHlink"/>
                </a:solidFill>
                <a:effectLst>
                  <a:outerShdw blurRad="50800" dist="88900" dir="2700000" algn="tl" rotWithShape="0">
                    <a:srgbClr val="000000">
                      <a:alpha val="87000"/>
                    </a:srgbClr>
                  </a:outerShdw>
                </a:effectLst>
                <a:latin typeface="Arial" charset="0"/>
                <a:ea typeface="Arial" charset="0"/>
                <a:cs typeface="Arial" charset="0"/>
              </a:rPr>
              <a:t>إن الوعود       في مدتها ، و</a:t>
            </a:r>
            <a:r>
              <a:rPr lang="ar-SA" sz="6600" dirty="0">
                <a:solidFill>
                  <a:srgbClr val="92D050"/>
                </a:solidFill>
                <a:effectLst>
                  <a:outerShdw blurRad="50800" dist="88900" dir="2700000" algn="tl" rotWithShape="0">
                    <a:srgbClr val="000000">
                      <a:alpha val="87000"/>
                    </a:srgbClr>
                  </a:outerShdw>
                </a:effectLst>
                <a:latin typeface="Arial" charset="0"/>
                <a:ea typeface="Arial" charset="0"/>
                <a:cs typeface="Arial" charset="0"/>
              </a:rPr>
              <a:t>       </a:t>
            </a:r>
            <a:r>
              <a:rPr lang="ar-SA" sz="6600" dirty="0">
                <a:solidFill>
                  <a:schemeClr val="folHlink"/>
                </a:solidFill>
                <a:effectLst>
                  <a:outerShdw blurRad="50800" dist="88900" dir="2700000" algn="tl" rotWithShape="0">
                    <a:srgbClr val="000000">
                      <a:alpha val="87000"/>
                    </a:srgbClr>
                  </a:outerShdw>
                </a:effectLst>
                <a:latin typeface="Arial" charset="0"/>
                <a:ea typeface="Arial" charset="0"/>
                <a:cs typeface="Arial" charset="0"/>
              </a:rPr>
              <a:t>   في معناها ،</a:t>
            </a:r>
          </a:p>
          <a:p>
            <a:pPr algn="r" rtl="1">
              <a:defRPr/>
            </a:pPr>
            <a:r>
              <a:rPr lang="ar-SA" sz="6600" dirty="0">
                <a:solidFill>
                  <a:schemeClr val="folHlink"/>
                </a:solidFill>
                <a:effectLst>
                  <a:outerShdw blurRad="50800" dist="88900" dir="2700000" algn="tl" rotWithShape="0">
                    <a:srgbClr val="000000">
                      <a:alpha val="87000"/>
                    </a:srgbClr>
                  </a:outerShdw>
                </a:effectLst>
                <a:latin typeface="Arial" charset="0"/>
                <a:ea typeface="Arial" charset="0"/>
                <a:cs typeface="Arial" charset="0"/>
              </a:rPr>
              <a:t>و               في تحقيقها</a:t>
            </a:r>
            <a:r>
              <a:rPr lang="ar-SA" sz="4400" dirty="0">
                <a:solidFill>
                  <a:schemeClr val="folHlink"/>
                </a:solidFill>
                <a:effectLst>
                  <a:outerShdw blurRad="50800" dist="88900" dir="2700000" algn="tl" rotWithShape="0">
                    <a:srgbClr val="000000">
                      <a:alpha val="87000"/>
                    </a:srgbClr>
                  </a:outerShdw>
                </a:effectLst>
                <a:latin typeface="Times New Roman" charset="0"/>
              </a:rPr>
              <a:t>.</a:t>
            </a:r>
            <a:endParaRPr lang="en-US" sz="4400" dirty="0">
              <a:solidFill>
                <a:schemeClr val="folHlink"/>
              </a:solidFill>
              <a:effectLst>
                <a:outerShdw blurRad="50800" dist="88900" dir="2700000" algn="tl" rotWithShape="0">
                  <a:srgbClr val="000000">
                    <a:alpha val="87000"/>
                  </a:srgbClr>
                </a:outerShdw>
              </a:effectLst>
              <a:latin typeface="Times New Roman" charset="0"/>
            </a:endParaRPr>
          </a:p>
        </p:txBody>
      </p:sp>
      <p:sp>
        <p:nvSpPr>
          <p:cNvPr id="262179" name="Text Box 35"/>
          <p:cNvSpPr txBox="1">
            <a:spLocks noChangeArrowheads="1"/>
          </p:cNvSpPr>
          <p:nvPr/>
        </p:nvSpPr>
        <p:spPr bwMode="auto">
          <a:xfrm>
            <a:off x="773113" y="1168400"/>
            <a:ext cx="7670800" cy="707884"/>
          </a:xfrm>
          <a:prstGeom prst="rect">
            <a:avLst/>
          </a:prstGeom>
          <a:noFill/>
          <a:ln w="9525">
            <a:noFill/>
            <a:miter lim="800000"/>
            <a:headEnd/>
            <a:tailEnd/>
          </a:ln>
          <a:effectLst>
            <a:outerShdw blurRad="63500" dist="89803"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JO" sz="6000" baseline="32000" dirty="0">
                <a:solidFill>
                  <a:schemeClr val="folHlink"/>
                </a:solidFill>
                <a:latin typeface="Arial" charset="0"/>
                <a:ea typeface="Arial" charset="0"/>
                <a:cs typeface="Arial" charset="0"/>
              </a:rPr>
              <a:t>إ</a:t>
            </a:r>
            <a:r>
              <a:rPr lang="ar-SA" sz="6000" baseline="32000" dirty="0">
                <a:solidFill>
                  <a:schemeClr val="folHlink"/>
                </a:solidFill>
                <a:latin typeface="Arial" charset="0"/>
                <a:ea typeface="Arial" charset="0"/>
                <a:cs typeface="Arial" charset="0"/>
              </a:rPr>
              <a:t>ذن ...</a:t>
            </a:r>
            <a:endParaRPr lang="en-US" sz="6000" baseline="32000" dirty="0">
              <a:solidFill>
                <a:schemeClr val="folHlink"/>
              </a:solidFill>
              <a:latin typeface="Arial" charset="0"/>
              <a:ea typeface="Arial" charset="0"/>
              <a:cs typeface="Arial" charset="0"/>
            </a:endParaRPr>
          </a:p>
        </p:txBody>
      </p:sp>
      <p:sp>
        <p:nvSpPr>
          <p:cNvPr id="134155" name="Text Box 36"/>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62191" name="Rectangle 47"/>
          <p:cNvSpPr>
            <a:spLocks noChangeArrowheads="1"/>
          </p:cNvSpPr>
          <p:nvPr/>
        </p:nvSpPr>
        <p:spPr bwMode="auto">
          <a:xfrm>
            <a:off x="8151813" y="6529388"/>
            <a:ext cx="341312" cy="247650"/>
          </a:xfrm>
          <a:prstGeom prst="rect">
            <a:avLst/>
          </a:prstGeom>
          <a:noFill/>
          <a:ln w="12700">
            <a:noFill/>
            <a:miter lim="800000"/>
            <a:headEnd/>
            <a:tailEnd/>
          </a:ln>
          <a:effectLst/>
        </p:spPr>
        <p:txBody>
          <a:bodyPr wrap="none" anchor="ctr">
            <a:spAutoFit/>
          </a:bodyPr>
          <a:lstStyle/>
          <a:p>
            <a:pPr algn="ctr">
              <a:defRPr/>
            </a:pPr>
            <a:r>
              <a:rPr lang="en-US" sz="1000" dirty="0">
                <a:effectLst>
                  <a:outerShdw blurRad="38100" dist="38100" dir="2700000" algn="tl">
                    <a:srgbClr val="000000"/>
                  </a:outerShdw>
                </a:effectLst>
              </a:rPr>
              <a:t>59</a:t>
            </a:r>
          </a:p>
        </p:txBody>
      </p:sp>
      <p:sp>
        <p:nvSpPr>
          <p:cNvPr id="134160" name="Text Box 48"/>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62193" name="Rectangle 49"/>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134162" name="Text Box 50"/>
          <p:cNvSpPr txBox="1">
            <a:spLocks noChangeArrowheads="1"/>
          </p:cNvSpPr>
          <p:nvPr/>
        </p:nvSpPr>
        <p:spPr bwMode="auto">
          <a:xfrm>
            <a:off x="8588283" y="6458536"/>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٤</a:t>
            </a:r>
            <a:endParaRPr lang="en-US" dirty="0">
              <a:solidFill>
                <a:srgbClr val="FFFFFF"/>
              </a:solidFill>
            </a:endParaRPr>
          </a:p>
        </p:txBody>
      </p:sp>
      <p:sp>
        <p:nvSpPr>
          <p:cNvPr id="17" name="Text Box 44"/>
          <p:cNvSpPr txBox="1">
            <a:spLocks noChangeArrowheads="1"/>
          </p:cNvSpPr>
          <p:nvPr/>
        </p:nvSpPr>
        <p:spPr bwMode="auto">
          <a:xfrm>
            <a:off x="3584389" y="2238104"/>
            <a:ext cx="2373313" cy="110799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ar-SA" sz="6600" u="sng" dirty="0">
                <a:solidFill>
                  <a:srgbClr val="00FF00"/>
                </a:solidFill>
                <a:latin typeface="Arial" charset="0"/>
                <a:ea typeface="Arial" charset="0"/>
                <a:cs typeface="Arial" charset="0"/>
              </a:rPr>
              <a:t>أبدية</a:t>
            </a:r>
            <a:endParaRPr lang="en-US" sz="6600" u="sng" dirty="0">
              <a:solidFill>
                <a:srgbClr val="00FF00"/>
              </a:solidFill>
              <a:latin typeface="Arial" charset="0"/>
              <a:ea typeface="Arial" charset="0"/>
              <a:cs typeface="Arial" charset="0"/>
            </a:endParaRPr>
          </a:p>
        </p:txBody>
      </p:sp>
      <p:sp>
        <p:nvSpPr>
          <p:cNvPr id="18" name="Text Box 45"/>
          <p:cNvSpPr txBox="1">
            <a:spLocks noChangeArrowheads="1"/>
          </p:cNvSpPr>
          <p:nvPr/>
        </p:nvSpPr>
        <p:spPr bwMode="auto">
          <a:xfrm flipH="1">
            <a:off x="5300085" y="3257420"/>
            <a:ext cx="3209972" cy="101566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6000" u="sng" dirty="0">
                <a:solidFill>
                  <a:srgbClr val="00FF00"/>
                </a:solidFill>
                <a:latin typeface="Arial" charset="0"/>
                <a:ea typeface="Arial" charset="0"/>
                <a:cs typeface="Arial" charset="0"/>
              </a:rPr>
              <a:t>حرفية</a:t>
            </a:r>
            <a:endParaRPr lang="en-US" sz="6000" u="sng" dirty="0">
              <a:solidFill>
                <a:srgbClr val="00FF00"/>
              </a:solidFill>
              <a:latin typeface="Arial" charset="0"/>
              <a:ea typeface="Arial" charset="0"/>
              <a:cs typeface="Arial" charset="0"/>
            </a:endParaRPr>
          </a:p>
        </p:txBody>
      </p:sp>
      <p:sp>
        <p:nvSpPr>
          <p:cNvPr id="19" name="Text Box 46"/>
          <p:cNvSpPr txBox="1">
            <a:spLocks noChangeArrowheads="1"/>
          </p:cNvSpPr>
          <p:nvPr/>
        </p:nvSpPr>
        <p:spPr bwMode="auto">
          <a:xfrm>
            <a:off x="4252913" y="4412899"/>
            <a:ext cx="3898900" cy="101566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6000" u="sng" dirty="0">
                <a:solidFill>
                  <a:srgbClr val="00FF00"/>
                </a:solidFill>
                <a:latin typeface="Arial" charset="0"/>
                <a:ea typeface="Arial" charset="0"/>
                <a:cs typeface="Arial" charset="0"/>
              </a:rPr>
              <a:t>غير مشروطة</a:t>
            </a:r>
            <a:endParaRPr lang="en-US" sz="6000" u="sng" dirty="0">
              <a:solidFill>
                <a:srgbClr val="00FF00"/>
              </a:solidFill>
              <a:latin typeface="Arial" charset="0"/>
              <a:ea typeface="Arial" charset="0"/>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ppt_x</p:attrName>
                                        </p:attrNameLst>
                                      </p:cBhvr>
                                      <p:tavLst>
                                        <p:tav tm="0">
                                          <p:val>
                                            <p:fltVal val="0.5"/>
                                          </p:val>
                                        </p:tav>
                                        <p:tav tm="100000">
                                          <p:val>
                                            <p:strVal val="#ppt_x"/>
                                          </p:val>
                                        </p:tav>
                                      </p:tavLst>
                                    </p:anim>
                                    <p:anim calcmode="lin" valueType="num">
                                      <p:cBhvr>
                                        <p:cTn id="10"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 calcmode="lin" valueType="num">
                                      <p:cBhvr>
                                        <p:cTn id="17" dur="500" fill="hold"/>
                                        <p:tgtEl>
                                          <p:spTgt spid="18"/>
                                        </p:tgtEl>
                                        <p:attrNameLst>
                                          <p:attrName>ppt_x</p:attrName>
                                        </p:attrNameLst>
                                      </p:cBhvr>
                                      <p:tavLst>
                                        <p:tav tm="0">
                                          <p:val>
                                            <p:fltVal val="0.5"/>
                                          </p:val>
                                        </p:tav>
                                        <p:tav tm="100000">
                                          <p:val>
                                            <p:strVal val="#ppt_x"/>
                                          </p:val>
                                        </p:tav>
                                      </p:tavLst>
                                    </p:anim>
                                    <p:anim calcmode="lin" valueType="num">
                                      <p:cBhvr>
                                        <p:cTn id="18" dur="500" fill="hold"/>
                                        <p:tgtEl>
                                          <p:spTgt spid="18"/>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ppt_x</p:attrName>
                                        </p:attrNameLst>
                                      </p:cBhvr>
                                      <p:tavLst>
                                        <p:tav tm="0">
                                          <p:val>
                                            <p:fltVal val="0.5"/>
                                          </p:val>
                                        </p:tav>
                                        <p:tav tm="100000">
                                          <p:val>
                                            <p:strVal val="#ppt_x"/>
                                          </p:val>
                                        </p:tav>
                                      </p:tavLst>
                                    </p:anim>
                                    <p:anim calcmode="lin" valueType="num">
                                      <p:cBhvr>
                                        <p:cTn id="26" dur="500" fill="hold"/>
                                        <p:tgtEl>
                                          <p:spTgt spid="1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rtl="1">
              <a:spcBef>
                <a:spcPct val="50000"/>
              </a:spcBef>
              <a:defRPr/>
            </a:pPr>
            <a:endParaRPr lang="en-US" i="1" dirty="0">
              <a:latin typeface="Helvetica" charset="0"/>
            </a:endParaRPr>
          </a:p>
        </p:txBody>
      </p:sp>
      <p:sp>
        <p:nvSpPr>
          <p:cNvPr id="45059" name="Rectangle 3"/>
          <p:cNvSpPr>
            <a:spLocks noChangeArrowheads="1"/>
          </p:cNvSpPr>
          <p:nvPr/>
        </p:nvSpPr>
        <p:spPr bwMode="auto">
          <a:xfrm>
            <a:off x="868363" y="1144588"/>
            <a:ext cx="7398559" cy="1197764"/>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lIns="90487" tIns="44450" rIns="90487" bIns="44450">
            <a:spAutoFit/>
          </a:bodyPr>
          <a:lstStyle/>
          <a:p>
            <a:pPr algn="ctr" rtl="1">
              <a:defRPr/>
            </a:pPr>
            <a:r>
              <a:rPr lang="ar-SA" sz="7200" dirty="0">
                <a:solidFill>
                  <a:schemeClr val="folHlink"/>
                </a:solidFill>
                <a:latin typeface="Arial" charset="0"/>
                <a:ea typeface="Arial" charset="0"/>
                <a:cs typeface="Arial" charset="0"/>
              </a:rPr>
              <a:t>وأخيراً ... تتويجا!</a:t>
            </a:r>
            <a:endParaRPr lang="en-US" sz="7200" dirty="0">
              <a:solidFill>
                <a:schemeClr val="folHlink"/>
              </a:solidFill>
              <a:latin typeface="Arial" charset="0"/>
              <a:ea typeface="Arial" charset="0"/>
              <a:cs typeface="Arial" charset="0"/>
            </a:endParaRPr>
          </a:p>
        </p:txBody>
      </p:sp>
      <p:sp>
        <p:nvSpPr>
          <p:cNvPr id="136195" name="Text Box 7"/>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45070" name="Rectangle 14"/>
          <p:cNvSpPr>
            <a:spLocks noChangeArrowheads="1"/>
          </p:cNvSpPr>
          <p:nvPr/>
        </p:nvSpPr>
        <p:spPr bwMode="auto">
          <a:xfrm>
            <a:off x="81121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60</a:t>
            </a:r>
          </a:p>
        </p:txBody>
      </p:sp>
      <p:sp>
        <p:nvSpPr>
          <p:cNvPr id="136197" name="Text Box 15"/>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solidFill>
                  <a:srgbClr val="FFFFFF"/>
                </a:solidFill>
              </a:rPr>
              <a:t>3</a:t>
            </a:r>
          </a:p>
        </p:txBody>
      </p:sp>
      <p:sp>
        <p:nvSpPr>
          <p:cNvPr id="45058" name="Rectangle 2"/>
          <p:cNvSpPr>
            <a:spLocks noChangeArrowheads="1"/>
          </p:cNvSpPr>
          <p:nvPr/>
        </p:nvSpPr>
        <p:spPr bwMode="auto">
          <a:xfrm>
            <a:off x="1561710" y="2342381"/>
            <a:ext cx="6011863" cy="156709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rtl="1">
              <a:spcBef>
                <a:spcPct val="50000"/>
              </a:spcBef>
              <a:defRPr/>
            </a:pPr>
            <a:r>
              <a:rPr lang="ar-SA" sz="4800" dirty="0">
                <a:latin typeface="Arial" charset="0"/>
                <a:ea typeface="Arial" charset="0"/>
                <a:cs typeface="Arial" charset="0"/>
              </a:rPr>
              <a:t>فآمَنَ إبراهيم بالرَّبِّ فحَسِبَهُ الرب لهُ ... </a:t>
            </a:r>
            <a:endParaRPr lang="en-US" sz="3600" i="1" dirty="0">
              <a:latin typeface="Helvetica" charset="0"/>
            </a:endParaRPr>
          </a:p>
        </p:txBody>
      </p:sp>
      <p:sp>
        <p:nvSpPr>
          <p:cNvPr id="45074" name="AutoShape 18"/>
          <p:cNvSpPr>
            <a:spLocks noChangeArrowheads="1"/>
          </p:cNvSpPr>
          <p:nvPr/>
        </p:nvSpPr>
        <p:spPr bwMode="auto">
          <a:xfrm>
            <a:off x="2649149" y="4007353"/>
            <a:ext cx="3836986" cy="857034"/>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lgn="ctr" rtl="1">
              <a:defRPr/>
            </a:pPr>
            <a:r>
              <a:rPr lang="ar-SA" sz="5400" dirty="0">
                <a:solidFill>
                  <a:srgbClr val="FFFF00"/>
                </a:solidFill>
                <a:latin typeface="Arial" charset="0"/>
                <a:ea typeface="Arial" charset="0"/>
                <a:cs typeface="Arial" charset="0"/>
              </a:rPr>
              <a:t>بــــــراً</a:t>
            </a:r>
            <a:endParaRPr lang="en-US" dirty="0">
              <a:solidFill>
                <a:srgbClr val="FFFF00"/>
              </a:solidFill>
            </a:endParaRPr>
          </a:p>
        </p:txBody>
      </p:sp>
      <p:sp>
        <p:nvSpPr>
          <p:cNvPr id="45075" name="AutoShape 19"/>
          <p:cNvSpPr>
            <a:spLocks noChangeArrowheads="1"/>
          </p:cNvSpPr>
          <p:nvPr/>
        </p:nvSpPr>
        <p:spPr bwMode="auto">
          <a:xfrm>
            <a:off x="868363" y="5552584"/>
            <a:ext cx="3902756" cy="680265"/>
          </a:xfrm>
          <a:prstGeom prst="roundRect">
            <a:avLst>
              <a:gd name="adj" fmla="val 16667"/>
            </a:avLst>
          </a:prstGeom>
          <a:noFill/>
          <a:ln w="57150">
            <a:solidFill>
              <a:srgbClr val="EF1F1D"/>
            </a:solidFill>
            <a:round/>
            <a:headEnd/>
            <a:tailEnd/>
          </a:ln>
          <a:effectLst>
            <a:outerShdw blurRad="63500" dist="71842" dir="2700000" algn="ctr" rotWithShape="0">
              <a:schemeClr val="bg2">
                <a:alpha val="74998"/>
              </a:schemeClr>
            </a:outerShdw>
          </a:effectLst>
        </p:spPr>
        <p:txBody>
          <a:bodyPr wrap="none" anchor="ctr"/>
          <a:lstStyle/>
          <a:p>
            <a:pPr algn="ctr" rtl="1" eaLnBrk="0" fontAlgn="base" hangingPunct="0">
              <a:spcBef>
                <a:spcPct val="0"/>
              </a:spcBef>
              <a:spcAft>
                <a:spcPct val="0"/>
              </a:spcAft>
              <a:defRPr/>
            </a:pPr>
            <a:r>
              <a:rPr lang="ar-SA" sz="3600">
                <a:latin typeface="Arial" charset="0"/>
                <a:ea typeface="Arial" charset="0"/>
                <a:cs typeface="Arial" charset="0"/>
              </a:rPr>
              <a:t>تكوين </a:t>
            </a:r>
            <a:r>
              <a:rPr lang="ar-SA" sz="3600" dirty="0">
                <a:latin typeface="Arial" charset="0"/>
                <a:ea typeface="Arial" charset="0"/>
                <a:cs typeface="Arial" charset="0"/>
              </a:rPr>
              <a:t>١٥ : ٦</a:t>
            </a:r>
            <a:endParaRPr lang="en-US" sz="3600" dirty="0">
              <a:latin typeface="Arial" charset="0"/>
              <a:ea typeface="Arial" charset="0"/>
              <a:cs typeface="Arial" charset="0"/>
            </a:endParaRPr>
          </a:p>
        </p:txBody>
      </p:sp>
      <p:sp>
        <p:nvSpPr>
          <p:cNvPr id="45084" name="AutoShape 28"/>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5" name="AutoShape 29"/>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6" name="AutoShape 30"/>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7" name="AutoShape 31"/>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88" name="AutoShape 32"/>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89" name="AutoShape 33"/>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
        <p:nvSpPr>
          <p:cNvPr id="45090" name="AutoShape 34"/>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p>
        </p:txBody>
      </p:sp>
      <p:sp>
        <p:nvSpPr>
          <p:cNvPr id="45091" name="AutoShape 35"/>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1586204" y="446088"/>
            <a:ext cx="5328947" cy="582211"/>
          </a:xfrm>
          <a:prstGeom prst="rect">
            <a:avLst/>
          </a:prstGeom>
          <a:noFill/>
          <a:ln w="12700">
            <a:noFill/>
            <a:miter lim="800000"/>
            <a:headEnd/>
            <a:tailEnd/>
          </a:ln>
          <a:effectLst/>
        </p:spPr>
        <p:txBody>
          <a:bodyPr wrap="square" lIns="90487" tIns="44450" rIns="90487" bIns="44450">
            <a:spAutoFit/>
          </a:bodyPr>
          <a:lstStyle/>
          <a:p>
            <a:pPr algn="ctr">
              <a:defRPr/>
            </a:pPr>
            <a:r>
              <a:rPr lang="ar-SA" sz="3200" dirty="0">
                <a:solidFill>
                  <a:schemeClr val="folHlink"/>
                </a:solidFill>
                <a:effectLst>
                  <a:outerShdw blurRad="50800" dist="88900" dir="2700000" algn="tl" rotWithShape="0">
                    <a:srgbClr val="000000"/>
                  </a:outerShdw>
                </a:effectLst>
                <a:latin typeface="Arial" charset="0"/>
                <a:ea typeface="Arial" charset="0"/>
                <a:cs typeface="Arial" charset="0"/>
              </a:rPr>
              <a:t>ترتيب الله الخاص مع موسى</a:t>
            </a:r>
            <a:endParaRPr lang="en-US" sz="3200" dirty="0">
              <a:solidFill>
                <a:schemeClr val="folHlink"/>
              </a:solidFill>
              <a:effectLst>
                <a:outerShdw blurRad="50800" dist="88900" dir="2700000" algn="tl" rotWithShape="0">
                  <a:srgbClr val="000000"/>
                </a:outerShdw>
              </a:effectLst>
              <a:latin typeface="Arial" charset="0"/>
              <a:ea typeface="Arial" charset="0"/>
              <a:cs typeface="Arial" charset="0"/>
            </a:endParaRPr>
          </a:p>
        </p:txBody>
      </p:sp>
      <p:sp>
        <p:nvSpPr>
          <p:cNvPr id="200709" name="Rectangle 5"/>
          <p:cNvSpPr>
            <a:spLocks noChangeArrowheads="1"/>
          </p:cNvSpPr>
          <p:nvPr/>
        </p:nvSpPr>
        <p:spPr bwMode="auto">
          <a:xfrm>
            <a:off x="669925" y="3003550"/>
            <a:ext cx="7802563" cy="1105431"/>
          </a:xfrm>
          <a:prstGeom prst="rect">
            <a:avLst/>
          </a:prstGeom>
          <a:noFill/>
          <a:ln w="12700">
            <a:noFill/>
            <a:miter lim="800000"/>
            <a:headEnd/>
            <a:tailEnd/>
          </a:ln>
          <a:effectLst/>
        </p:spPr>
        <p:txBody>
          <a:bodyPr lIns="90487" tIns="44450" rIns="90487" bIns="44450">
            <a:spAutoFit/>
          </a:bodyPr>
          <a:lstStyle/>
          <a:p>
            <a:pPr algn="ctr" rtl="1">
              <a:defRPr/>
            </a:pPr>
            <a:r>
              <a:rPr lang="en-US"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a:t>
            </a:r>
            <a:r>
              <a:rPr lang="ar-SA"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العهد الموسوي</a:t>
            </a:r>
            <a:r>
              <a:rPr lang="en-US"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a:t>
            </a:r>
            <a:endParaRPr lang="en-US" sz="6600" dirty="0">
              <a:solidFill>
                <a:schemeClr val="folHlink"/>
              </a:solidFill>
              <a:effectLst>
                <a:outerShdw blurRad="50800" dist="88900" dir="2700000" algn="tl" rotWithShape="0">
                  <a:srgbClr val="000000"/>
                </a:outerShdw>
              </a:effectLst>
              <a:latin typeface="Arial" charset="0"/>
              <a:ea typeface="Arial" charset="0"/>
              <a:cs typeface="Arial"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2524158" y="1555750"/>
            <a:ext cx="4097275" cy="582211"/>
          </a:xfrm>
          <a:prstGeom prst="rect">
            <a:avLst/>
          </a:prstGeom>
          <a:noFill/>
          <a:ln w="12700">
            <a:noFill/>
            <a:miter lim="800000"/>
            <a:headEnd/>
            <a:tailEnd/>
          </a:ln>
          <a:effectLst/>
        </p:spPr>
        <p:txBody>
          <a:bodyPr wrap="none" lIns="90487" tIns="44450" rIns="90487" bIns="44450">
            <a:spAutoFit/>
          </a:bodyPr>
          <a:lstStyle/>
          <a:p>
            <a:pPr algn="ctr" rtl="1">
              <a:defRPr/>
            </a:pPr>
            <a:r>
              <a:rPr lang="en-US" sz="2000" dirty="0">
                <a:effectLst>
                  <a:outerShdw blurRad="50800" dist="88900" dir="2700000" algn="tl" rotWithShape="0">
                    <a:srgbClr val="000000"/>
                  </a:outerShdw>
                </a:effectLst>
                <a:latin typeface="Helvetica" charset="0"/>
              </a:rPr>
              <a:t> </a:t>
            </a:r>
            <a:r>
              <a:rPr lang="ar-SA" sz="3200" dirty="0">
                <a:effectLst>
                  <a:outerShdw blurRad="50800" dist="88900" dir="2700000" algn="tl" rotWithShape="0">
                    <a:srgbClr val="000000"/>
                  </a:outerShdw>
                </a:effectLst>
                <a:latin typeface="Arial" charset="0"/>
                <a:ea typeface="Arial" charset="0"/>
                <a:cs typeface="Arial" charset="0"/>
              </a:rPr>
              <a:t>من العهد القديم سفر الخروج</a:t>
            </a:r>
            <a:r>
              <a:rPr lang="ar-SA" sz="2000" dirty="0">
                <a:effectLst>
                  <a:outerShdw blurRad="50800" dist="88900" dir="2700000" algn="tl" rotWithShape="0">
                    <a:srgbClr val="000000"/>
                  </a:outerShdw>
                </a:effectLst>
                <a:latin typeface="Helvetica" charset="0"/>
              </a:rPr>
              <a:t>:</a:t>
            </a:r>
            <a:endParaRPr lang="en-US" sz="20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552950"/>
            <a:ext cx="9144000" cy="1197764"/>
          </a:xfrm>
          <a:prstGeom prst="rect">
            <a:avLst/>
          </a:prstGeom>
          <a:noFill/>
          <a:ln w="12700">
            <a:noFill/>
            <a:miter lim="800000"/>
            <a:headEnd/>
            <a:tailEnd/>
          </a:ln>
          <a:effectLst/>
        </p:spPr>
        <p:txBody>
          <a:bodyPr lIns="90487" tIns="44450" rIns="90487" bIns="44450">
            <a:spAutoFit/>
          </a:bodyPr>
          <a:lstStyle/>
          <a:p>
            <a:pPr algn="ctr" rtl="1">
              <a:defRPr/>
            </a:pPr>
            <a:r>
              <a:rPr lang="ar-SA" sz="7200" dirty="0">
                <a:solidFill>
                  <a:srgbClr val="00FF00"/>
                </a:solidFill>
                <a:effectLst>
                  <a:outerShdw blurRad="50800" dist="88900" dir="2700000" algn="tl" rotWithShape="0">
                    <a:srgbClr val="000000"/>
                  </a:outerShdw>
                </a:effectLst>
                <a:latin typeface="Arial" charset="0"/>
                <a:ea typeface="Arial" charset="0"/>
                <a:cs typeface="Arial" charset="0"/>
              </a:rPr>
              <a:t>ماذا عن هذا الترتيب ؟</a:t>
            </a:r>
            <a:endParaRPr lang="en-US" sz="7200" dirty="0">
              <a:effectLst>
                <a:outerShdw blurRad="50800" dist="88900" dir="2700000" algn="tl" rotWithShape="0">
                  <a:srgbClr val="000000"/>
                </a:outerShdw>
              </a:effectLst>
              <a:latin typeface="Arial" charset="0"/>
              <a:ea typeface="Arial" charset="0"/>
              <a:cs typeface="Arial"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88283" y="6458536"/>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٣</a:t>
            </a:r>
            <a:endParaRPr lang="en-US" dirty="0">
              <a:solidFill>
                <a:srgbClr val="FFFFFF"/>
              </a:solidFill>
            </a:endParaRP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97" descr="Sinai view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200802" name="Rectangle 98"/>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43" name="Rectangle 3"/>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08" name="Rectangle 4"/>
          <p:cNvSpPr>
            <a:spLocks noChangeArrowheads="1"/>
          </p:cNvSpPr>
          <p:nvPr/>
        </p:nvSpPr>
        <p:spPr bwMode="auto">
          <a:xfrm>
            <a:off x="1586204" y="446088"/>
            <a:ext cx="5328947" cy="582211"/>
          </a:xfrm>
          <a:prstGeom prst="rect">
            <a:avLst/>
          </a:prstGeom>
          <a:noFill/>
          <a:ln w="12700">
            <a:noFill/>
            <a:miter lim="800000"/>
            <a:headEnd/>
            <a:tailEnd/>
          </a:ln>
          <a:effectLst/>
        </p:spPr>
        <p:txBody>
          <a:bodyPr wrap="square" lIns="90487" tIns="44450" rIns="90487" bIns="44450">
            <a:spAutoFit/>
          </a:bodyPr>
          <a:lstStyle/>
          <a:p>
            <a:pPr algn="ctr">
              <a:defRPr/>
            </a:pPr>
            <a:r>
              <a:rPr lang="ar-SA" sz="3200" dirty="0">
                <a:solidFill>
                  <a:schemeClr val="folHlink"/>
                </a:solidFill>
                <a:effectLst>
                  <a:outerShdw blurRad="50800" dist="88900" dir="2700000" algn="tl" rotWithShape="0">
                    <a:srgbClr val="000000"/>
                  </a:outerShdw>
                </a:effectLst>
                <a:latin typeface="Arial" charset="0"/>
                <a:ea typeface="Arial" charset="0"/>
                <a:cs typeface="Arial" charset="0"/>
              </a:rPr>
              <a:t>ترتيب الله الخاص مع موسى</a:t>
            </a:r>
            <a:endParaRPr lang="en-US" sz="3200" dirty="0">
              <a:solidFill>
                <a:schemeClr val="folHlink"/>
              </a:solidFill>
              <a:effectLst>
                <a:outerShdw blurRad="50800" dist="88900" dir="2700000" algn="tl" rotWithShape="0">
                  <a:srgbClr val="000000"/>
                </a:outerShdw>
              </a:effectLst>
              <a:latin typeface="Arial" charset="0"/>
              <a:ea typeface="Arial" charset="0"/>
              <a:cs typeface="Arial" charset="0"/>
            </a:endParaRPr>
          </a:p>
        </p:txBody>
      </p:sp>
      <p:sp>
        <p:nvSpPr>
          <p:cNvPr id="200709" name="Rectangle 5"/>
          <p:cNvSpPr>
            <a:spLocks noChangeArrowheads="1"/>
          </p:cNvSpPr>
          <p:nvPr/>
        </p:nvSpPr>
        <p:spPr bwMode="auto">
          <a:xfrm>
            <a:off x="669925" y="3003550"/>
            <a:ext cx="7802563" cy="1105431"/>
          </a:xfrm>
          <a:prstGeom prst="rect">
            <a:avLst/>
          </a:prstGeom>
          <a:noFill/>
          <a:ln w="12700">
            <a:noFill/>
            <a:miter lim="800000"/>
            <a:headEnd/>
            <a:tailEnd/>
          </a:ln>
          <a:effectLst/>
        </p:spPr>
        <p:txBody>
          <a:bodyPr lIns="90487" tIns="44450" rIns="90487" bIns="44450">
            <a:spAutoFit/>
          </a:bodyPr>
          <a:lstStyle/>
          <a:p>
            <a:pPr algn="ctr" rtl="1">
              <a:defRPr/>
            </a:pPr>
            <a:r>
              <a:rPr lang="en-US"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a:t>
            </a:r>
            <a:r>
              <a:rPr lang="ar-SA"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العهد الموسوي</a:t>
            </a:r>
            <a:r>
              <a:rPr lang="en-US" altLang="ja-JP" sz="6600" dirty="0">
                <a:solidFill>
                  <a:schemeClr val="folHlink"/>
                </a:solidFill>
                <a:effectLst>
                  <a:outerShdw blurRad="50800" dist="88900" dir="2700000" algn="tl" rotWithShape="0">
                    <a:srgbClr val="000000"/>
                  </a:outerShdw>
                </a:effectLst>
                <a:latin typeface="Arial" charset="0"/>
                <a:ea typeface="Arial" charset="0"/>
                <a:cs typeface="Arial" charset="0"/>
              </a:rPr>
              <a:t>"</a:t>
            </a:r>
            <a:endParaRPr lang="en-US" sz="6600" dirty="0">
              <a:solidFill>
                <a:schemeClr val="folHlink"/>
              </a:solidFill>
              <a:effectLst>
                <a:outerShdw blurRad="50800" dist="88900" dir="2700000" algn="tl" rotWithShape="0">
                  <a:srgbClr val="000000"/>
                </a:outerShdw>
              </a:effectLst>
              <a:latin typeface="Arial" charset="0"/>
              <a:ea typeface="Arial" charset="0"/>
              <a:cs typeface="Arial" charset="0"/>
            </a:endParaRPr>
          </a:p>
        </p:txBody>
      </p:sp>
      <p:sp>
        <p:nvSpPr>
          <p:cNvPr id="138246" name="Rectangle 6"/>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900">
                <a:latin typeface="Helvetica" charset="0"/>
              </a:rPr>
              <a:t>         </a:t>
            </a:r>
          </a:p>
        </p:txBody>
      </p:sp>
      <p:sp>
        <p:nvSpPr>
          <p:cNvPr id="138247" name="Rectangle 7"/>
          <p:cNvSpPr>
            <a:spLocks noChangeArrowheads="1"/>
          </p:cNvSpPr>
          <p:nvPr/>
        </p:nvSpPr>
        <p:spPr bwMode="auto">
          <a:xfrm>
            <a:off x="28432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a:latin typeface="Helvetica" charset="0"/>
              </a:rPr>
              <a:t>       </a:t>
            </a:r>
          </a:p>
        </p:txBody>
      </p:sp>
      <p:sp>
        <p:nvSpPr>
          <p:cNvPr id="138248" name="Rectangle 8"/>
          <p:cNvSpPr>
            <a:spLocks noChangeArrowheads="1"/>
          </p:cNvSpPr>
          <p:nvPr/>
        </p:nvSpPr>
        <p:spPr bwMode="auto">
          <a:xfrm>
            <a:off x="3033713" y="1301750"/>
            <a:ext cx="37782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800" i="1">
                <a:latin typeface="Helvetica" charset="0"/>
              </a:rPr>
              <a:t>       </a:t>
            </a:r>
          </a:p>
        </p:txBody>
      </p:sp>
      <p:sp>
        <p:nvSpPr>
          <p:cNvPr id="200713" name="Rectangle 9"/>
          <p:cNvSpPr>
            <a:spLocks noChangeArrowheads="1"/>
          </p:cNvSpPr>
          <p:nvPr/>
        </p:nvSpPr>
        <p:spPr bwMode="auto">
          <a:xfrm>
            <a:off x="2524158" y="1555750"/>
            <a:ext cx="4097275" cy="582211"/>
          </a:xfrm>
          <a:prstGeom prst="rect">
            <a:avLst/>
          </a:prstGeom>
          <a:noFill/>
          <a:ln w="12700">
            <a:noFill/>
            <a:miter lim="800000"/>
            <a:headEnd/>
            <a:tailEnd/>
          </a:ln>
          <a:effectLst/>
        </p:spPr>
        <p:txBody>
          <a:bodyPr wrap="none" lIns="90487" tIns="44450" rIns="90487" bIns="44450">
            <a:spAutoFit/>
          </a:bodyPr>
          <a:lstStyle/>
          <a:p>
            <a:pPr algn="ctr" rtl="1">
              <a:defRPr/>
            </a:pPr>
            <a:r>
              <a:rPr lang="en-US" sz="2000" dirty="0">
                <a:effectLst>
                  <a:outerShdw blurRad="50800" dist="88900" dir="2700000" algn="tl" rotWithShape="0">
                    <a:srgbClr val="000000"/>
                  </a:outerShdw>
                </a:effectLst>
                <a:latin typeface="Helvetica" charset="0"/>
              </a:rPr>
              <a:t> </a:t>
            </a:r>
            <a:r>
              <a:rPr lang="ar-SA" sz="3200" dirty="0">
                <a:effectLst>
                  <a:outerShdw blurRad="50800" dist="88900" dir="2700000" algn="tl" rotWithShape="0">
                    <a:srgbClr val="000000"/>
                  </a:outerShdw>
                </a:effectLst>
                <a:latin typeface="Arial" charset="0"/>
                <a:ea typeface="Arial" charset="0"/>
                <a:cs typeface="Arial" charset="0"/>
              </a:rPr>
              <a:t>من العهد القديم سفر الخروج</a:t>
            </a:r>
            <a:r>
              <a:rPr lang="ar-SA" sz="2000" dirty="0">
                <a:effectLst>
                  <a:outerShdw blurRad="50800" dist="88900" dir="2700000" algn="tl" rotWithShape="0">
                    <a:srgbClr val="000000"/>
                  </a:outerShdw>
                </a:effectLst>
                <a:latin typeface="Helvetica" charset="0"/>
              </a:rPr>
              <a:t>:</a:t>
            </a:r>
            <a:endParaRPr lang="en-US" sz="2000" dirty="0">
              <a:effectLst>
                <a:outerShdw blurRad="50800" dist="88900" dir="2700000" algn="tl" rotWithShape="0">
                  <a:srgbClr val="000000"/>
                </a:outerShdw>
              </a:effectLst>
              <a:latin typeface="Helvetica" charset="0"/>
            </a:endParaRPr>
          </a:p>
        </p:txBody>
      </p:sp>
      <p:sp>
        <p:nvSpPr>
          <p:cNvPr id="138250" name="Rectangle 11"/>
          <p:cNvSpPr>
            <a:spLocks noChangeArrowheads="1"/>
          </p:cNvSpPr>
          <p:nvPr/>
        </p:nvSpPr>
        <p:spPr bwMode="auto">
          <a:xfrm>
            <a:off x="2551113" y="1768475"/>
            <a:ext cx="919162"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i="1">
                <a:latin typeface="Helvetica" charset="0"/>
              </a:rPr>
              <a:t>                   </a:t>
            </a:r>
          </a:p>
        </p:txBody>
      </p:sp>
      <p:sp>
        <p:nvSpPr>
          <p:cNvPr id="138251" name="Rectangle 47"/>
          <p:cNvSpPr>
            <a:spLocks noChangeArrowheads="1"/>
          </p:cNvSpPr>
          <p:nvPr/>
        </p:nvSpPr>
        <p:spPr bwMode="auto">
          <a:xfrm>
            <a:off x="3084513" y="674688"/>
            <a:ext cx="9429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2400">
                <a:latin typeface="Helvetica" charset="0"/>
              </a:rPr>
              <a:t>         </a:t>
            </a:r>
          </a:p>
        </p:txBody>
      </p:sp>
      <p:sp>
        <p:nvSpPr>
          <p:cNvPr id="138252" name="Rectangle 49"/>
          <p:cNvSpPr>
            <a:spLocks noChangeArrowheads="1"/>
          </p:cNvSpPr>
          <p:nvPr/>
        </p:nvSpPr>
        <p:spPr bwMode="auto">
          <a:xfrm>
            <a:off x="3084513" y="1054100"/>
            <a:ext cx="39211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200">
                <a:latin typeface="Helvetica" charset="0"/>
              </a:rPr>
              <a:t>     </a:t>
            </a:r>
          </a:p>
        </p:txBody>
      </p:sp>
      <p:sp>
        <p:nvSpPr>
          <p:cNvPr id="138253" name="Rectangle 50"/>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r>
              <a:rPr lang="en-US" sz="1100">
                <a:latin typeface="Helvetica" charset="0"/>
              </a:rPr>
              <a:t> </a:t>
            </a:r>
          </a:p>
        </p:txBody>
      </p:sp>
      <p:sp>
        <p:nvSpPr>
          <p:cNvPr id="138254" name="Rectangle 51"/>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200775" name="Rectangle 71"/>
          <p:cNvSpPr>
            <a:spLocks noChangeArrowheads="1"/>
          </p:cNvSpPr>
          <p:nvPr/>
        </p:nvSpPr>
        <p:spPr bwMode="auto">
          <a:xfrm>
            <a:off x="0" y="4552950"/>
            <a:ext cx="9144000" cy="1197764"/>
          </a:xfrm>
          <a:prstGeom prst="rect">
            <a:avLst/>
          </a:prstGeom>
          <a:noFill/>
          <a:ln w="12700">
            <a:noFill/>
            <a:miter lim="800000"/>
            <a:headEnd/>
            <a:tailEnd/>
          </a:ln>
          <a:effectLst/>
        </p:spPr>
        <p:txBody>
          <a:bodyPr lIns="90487" tIns="44450" rIns="90487" bIns="44450">
            <a:spAutoFit/>
          </a:bodyPr>
          <a:lstStyle/>
          <a:p>
            <a:pPr algn="ctr" rtl="1">
              <a:defRPr/>
            </a:pPr>
            <a:r>
              <a:rPr lang="ar-SA" sz="7200" dirty="0">
                <a:solidFill>
                  <a:srgbClr val="00FF00"/>
                </a:solidFill>
                <a:effectLst>
                  <a:outerShdw blurRad="50800" dist="88900" dir="2700000" algn="tl" rotWithShape="0">
                    <a:srgbClr val="000000"/>
                  </a:outerShdw>
                </a:effectLst>
                <a:latin typeface="Arial" charset="0"/>
                <a:ea typeface="Arial" charset="0"/>
                <a:cs typeface="Arial" charset="0"/>
              </a:rPr>
              <a:t>ماذا عن هذا الترتيب ؟</a:t>
            </a:r>
            <a:endParaRPr lang="en-US" sz="7200" dirty="0">
              <a:effectLst>
                <a:outerShdw blurRad="50800" dist="88900" dir="2700000" algn="tl" rotWithShape="0">
                  <a:srgbClr val="000000"/>
                </a:outerShdw>
              </a:effectLst>
              <a:latin typeface="Arial" charset="0"/>
              <a:ea typeface="Arial" charset="0"/>
              <a:cs typeface="Arial" charset="0"/>
            </a:endParaRPr>
          </a:p>
        </p:txBody>
      </p:sp>
      <p:grpSp>
        <p:nvGrpSpPr>
          <p:cNvPr id="2" name="Group 88"/>
          <p:cNvGrpSpPr>
            <a:grpSpLocks/>
          </p:cNvGrpSpPr>
          <p:nvPr/>
        </p:nvGrpSpPr>
        <p:grpSpPr bwMode="auto">
          <a:xfrm>
            <a:off x="7127875" y="304800"/>
            <a:ext cx="1470025" cy="1638300"/>
            <a:chOff x="4490" y="192"/>
            <a:chExt cx="926" cy="1032"/>
          </a:xfrm>
        </p:grpSpPr>
        <p:sp>
          <p:nvSpPr>
            <p:cNvPr id="200778" name="Rectangle 74"/>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3" name="Oval 75"/>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4" name="Rectangle 77"/>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0785" name="Rectangle 81"/>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blurRad="63500" dist="80822" dir="4231758" algn="ctr" rotWithShape="0">
                <a:schemeClr val="bg2">
                  <a:alpha val="74998"/>
                </a:schemeClr>
              </a:outerShdw>
            </a:effectLst>
          </p:spPr>
          <p:txBody>
            <a:bodyPr wrap="none" anchor="ctr"/>
            <a:lstStyle/>
            <a:p>
              <a:pPr>
                <a:defRPr/>
              </a:pPr>
              <a:endParaRPr lang="en-US"/>
            </a:p>
          </p:txBody>
        </p:sp>
        <p:sp>
          <p:nvSpPr>
            <p:cNvPr id="138266" name="Oval 82"/>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p>
              <a:endParaRPr lang="en-US"/>
            </a:p>
          </p:txBody>
        </p:sp>
        <p:sp>
          <p:nvSpPr>
            <p:cNvPr id="138267" name="Rectangle 83"/>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268" name="Rectangle 60"/>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VI</a:t>
              </a:r>
            </a:p>
            <a:p>
              <a:pPr algn="ctr">
                <a:lnSpc>
                  <a:spcPct val="55000"/>
                </a:lnSpc>
                <a:spcBef>
                  <a:spcPct val="50000"/>
                </a:spcBef>
              </a:pPr>
              <a:r>
                <a:rPr lang="en-US">
                  <a:solidFill>
                    <a:schemeClr val="bg2"/>
                  </a:solidFill>
                  <a:latin typeface="Krone" charset="0"/>
                </a:rPr>
                <a:t>VII</a:t>
              </a:r>
            </a:p>
            <a:p>
              <a:pPr algn="ctr">
                <a:lnSpc>
                  <a:spcPct val="55000"/>
                </a:lnSpc>
                <a:spcBef>
                  <a:spcPct val="50000"/>
                </a:spcBef>
              </a:pPr>
              <a:r>
                <a:rPr lang="en-US">
                  <a:solidFill>
                    <a:schemeClr val="bg2"/>
                  </a:solidFill>
                  <a:latin typeface="Krone" charset="0"/>
                </a:rPr>
                <a:t>VIII</a:t>
              </a:r>
            </a:p>
            <a:p>
              <a:pPr algn="ctr">
                <a:lnSpc>
                  <a:spcPct val="55000"/>
                </a:lnSpc>
                <a:spcBef>
                  <a:spcPct val="50000"/>
                </a:spcBef>
              </a:pPr>
              <a:r>
                <a:rPr lang="en-US">
                  <a:solidFill>
                    <a:schemeClr val="bg2"/>
                  </a:solidFill>
                  <a:latin typeface="Krone" charset="0"/>
                </a:rPr>
                <a:t>IX</a:t>
              </a:r>
            </a:p>
            <a:p>
              <a:pPr algn="ctr">
                <a:lnSpc>
                  <a:spcPct val="55000"/>
                </a:lnSpc>
                <a:spcBef>
                  <a:spcPct val="50000"/>
                </a:spcBef>
              </a:pPr>
              <a:r>
                <a:rPr lang="en-US">
                  <a:solidFill>
                    <a:schemeClr val="bg2"/>
                  </a:solidFill>
                  <a:latin typeface="Krone" charset="0"/>
                </a:rPr>
                <a:t>X</a:t>
              </a:r>
              <a:endParaRPr lang="en-US">
                <a:latin typeface="Krone" charset="0"/>
              </a:endParaRPr>
            </a:p>
          </p:txBody>
        </p:sp>
        <p:sp>
          <p:nvSpPr>
            <p:cNvPr id="138269" name="Rectangle 85"/>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algn="ctr">
                <a:lnSpc>
                  <a:spcPct val="55000"/>
                </a:lnSpc>
                <a:spcBef>
                  <a:spcPct val="50000"/>
                </a:spcBef>
              </a:pPr>
              <a:r>
                <a:rPr lang="en-US">
                  <a:solidFill>
                    <a:schemeClr val="bg2"/>
                  </a:solidFill>
                  <a:latin typeface="Krone" charset="0"/>
                </a:rPr>
                <a:t>I</a:t>
              </a:r>
            </a:p>
            <a:p>
              <a:pPr algn="ctr">
                <a:lnSpc>
                  <a:spcPct val="55000"/>
                </a:lnSpc>
                <a:spcBef>
                  <a:spcPct val="50000"/>
                </a:spcBef>
              </a:pPr>
              <a:r>
                <a:rPr lang="en-US">
                  <a:solidFill>
                    <a:schemeClr val="bg2"/>
                  </a:solidFill>
                  <a:latin typeface="Krone" charset="0"/>
                </a:rPr>
                <a:t>II</a:t>
              </a:r>
            </a:p>
            <a:p>
              <a:pPr algn="ctr">
                <a:lnSpc>
                  <a:spcPct val="55000"/>
                </a:lnSpc>
                <a:spcBef>
                  <a:spcPct val="50000"/>
                </a:spcBef>
              </a:pPr>
              <a:r>
                <a:rPr lang="en-US">
                  <a:solidFill>
                    <a:schemeClr val="bg2"/>
                  </a:solidFill>
                  <a:latin typeface="Krone" charset="0"/>
                </a:rPr>
                <a:t>III</a:t>
              </a:r>
            </a:p>
            <a:p>
              <a:pPr algn="ctr">
                <a:lnSpc>
                  <a:spcPct val="55000"/>
                </a:lnSpc>
                <a:spcBef>
                  <a:spcPct val="50000"/>
                </a:spcBef>
              </a:pPr>
              <a:r>
                <a:rPr lang="en-US">
                  <a:solidFill>
                    <a:schemeClr val="bg2"/>
                  </a:solidFill>
                  <a:latin typeface="Krone" charset="0"/>
                </a:rPr>
                <a:t>IV</a:t>
              </a:r>
            </a:p>
            <a:p>
              <a:pPr algn="ctr">
                <a:lnSpc>
                  <a:spcPct val="55000"/>
                </a:lnSpc>
                <a:spcBef>
                  <a:spcPct val="50000"/>
                </a:spcBef>
              </a:pPr>
              <a:r>
                <a:rPr lang="en-US">
                  <a:solidFill>
                    <a:schemeClr val="bg2"/>
                  </a:solidFill>
                  <a:latin typeface="Krone" charset="0"/>
                </a:rPr>
                <a:t>V</a:t>
              </a:r>
              <a:endParaRPr lang="en-US">
                <a:latin typeface="Krone" charset="0"/>
              </a:endParaRPr>
            </a:p>
          </p:txBody>
        </p:sp>
      </p:grpSp>
      <p:sp>
        <p:nvSpPr>
          <p:cNvPr id="138257" name="Text Box 89"/>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endParaRPr lang="en-US" sz="2000" b="0">
              <a:solidFill>
                <a:srgbClr val="FFA27C"/>
              </a:solidFill>
            </a:endParaRPr>
          </a:p>
        </p:txBody>
      </p:sp>
      <p:sp>
        <p:nvSpPr>
          <p:cNvPr id="200799" name="Rectangle 95"/>
          <p:cNvSpPr>
            <a:spLocks noChangeArrowheads="1"/>
          </p:cNvSpPr>
          <p:nvPr/>
        </p:nvSpPr>
        <p:spPr bwMode="auto">
          <a:xfrm>
            <a:off x="8137525" y="6529388"/>
            <a:ext cx="341313" cy="247650"/>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61</a:t>
            </a:r>
          </a:p>
        </p:txBody>
      </p:sp>
      <p:sp>
        <p:nvSpPr>
          <p:cNvPr id="138259" name="Text Box 96"/>
          <p:cNvSpPr txBox="1">
            <a:spLocks noChangeArrowheads="1"/>
          </p:cNvSpPr>
          <p:nvPr/>
        </p:nvSpPr>
        <p:spPr bwMode="auto">
          <a:xfrm>
            <a:off x="8588283" y="6458536"/>
            <a:ext cx="31451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ar-SA" dirty="0">
                <a:solidFill>
                  <a:srgbClr val="FFFFFF"/>
                </a:solidFill>
              </a:rPr>
              <a:t>٣</a:t>
            </a:r>
            <a:endParaRPr lang="en-US" dirty="0">
              <a:solidFill>
                <a:srgbClr val="FFFFFF"/>
              </a:solidFill>
            </a:endParaRPr>
          </a:p>
        </p:txBody>
      </p:sp>
      <p:sp>
        <p:nvSpPr>
          <p:cNvPr id="138260" name="Text Box 99"/>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©2006 TBBMI</a:t>
            </a:r>
          </a:p>
        </p:txBody>
      </p:sp>
      <p:sp>
        <p:nvSpPr>
          <p:cNvPr id="200804"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31" name="Text Box 31"/>
          <p:cNvSpPr txBox="1">
            <a:spLocks noChangeArrowheads="1"/>
          </p:cNvSpPr>
          <p:nvPr/>
        </p:nvSpPr>
        <p:spPr bwMode="auto">
          <a:xfrm>
            <a:off x="244475" y="2319844"/>
            <a:ext cx="4633913" cy="584775"/>
          </a:xfrm>
          <a:prstGeom prst="rect">
            <a:avLst/>
          </a:prstGeom>
          <a:solidFill>
            <a:schemeClr val="bg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lgn="ctr">
              <a:spcBef>
                <a:spcPct val="50000"/>
              </a:spcBef>
              <a:defRPr/>
            </a:pPr>
            <a:r>
              <a:rPr lang="ar-SA" sz="3200" dirty="0">
                <a:solidFill>
                  <a:srgbClr val="FFFF00"/>
                </a:solidFill>
                <a:ea typeface="+mn-ea"/>
                <a:cs typeface="+mn-cs"/>
              </a:rPr>
              <a:t>المساعد الدراسي # ١٥</a:t>
            </a:r>
            <a:endParaRPr lang="en-US" sz="3200" dirty="0">
              <a:solidFill>
                <a:srgbClr val="FFFF00"/>
              </a:solidFill>
              <a:ea typeface="+mn-ea"/>
              <a:cs typeface="+mn-cs"/>
            </a:endParaRPr>
          </a:p>
        </p:txBody>
      </p:sp>
    </p:spTree>
    <p:extLst>
      <p:ext uri="{BB962C8B-B14F-4D97-AF65-F5344CB8AC3E}">
        <p14:creationId xmlns:p14="http://schemas.microsoft.com/office/powerpoint/2010/main" val="61773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 calcmode="lin" valueType="num">
                                      <p:cBhvr additive="base">
                                        <p:cTn id="46" dur="500" fill="hold"/>
                                        <p:tgtEl>
                                          <p:spTgt spid="31"/>
                                        </p:tgtEl>
                                        <p:attrNameLst>
                                          <p:attrName>ppt_x</p:attrName>
                                        </p:attrNameLst>
                                      </p:cBhvr>
                                      <p:tavLst>
                                        <p:tav tm="0">
                                          <p:val>
                                            <p:strVal val="0-#ppt_w/2"/>
                                          </p:val>
                                        </p:tav>
                                        <p:tav tm="100000">
                                          <p:val>
                                            <p:strVal val="#ppt_x"/>
                                          </p:val>
                                        </p:tav>
                                      </p:tavLst>
                                    </p:anim>
                                    <p:anim calcmode="lin" valueType="num">
                                      <p:cBhvr additive="base">
                                        <p:cTn id="4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P spid="31"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charset="0"/>
                <a:ea typeface="ＭＳ Ｐゴシック" charset="0"/>
              </a:rPr>
              <a:t>الكتاب المقدس بشكل أساسي</a:t>
            </a:r>
            <a:r>
              <a:rPr lang="en-US" sz="2400" b="1" dirty="0">
                <a:solidFill>
                  <a:srgbClr val="FFFFFF"/>
                </a:solidFill>
                <a:latin typeface="Arial" charset="0"/>
                <a:ea typeface="ＭＳ Ｐゴシック" charset="0"/>
              </a:rPr>
              <a:t>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166255" y="66007"/>
            <a:ext cx="91440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a:t>
            </a:r>
            <a:r>
              <a:rPr kumimoji="0" lang="ar-SA"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التقديمي</a:t>
            </a:r>
            <a:r>
              <a:rPr kumimoji="0" lang="ar-SA"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مجانا</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78182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41314" name="Rectangle 3">
            <a:hlinkClick r:id="rId3" action="ppaction://hlinkpres?slideindex=1&amp;slidetitle= "/>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05864" name="Rectangle 8"/>
          <p:cNvSpPr>
            <a:spLocks noChangeArrowheads="1"/>
          </p:cNvSpPr>
          <p:nvPr/>
        </p:nvSpPr>
        <p:spPr bwMode="auto">
          <a:xfrm>
            <a:off x="8113713" y="6516688"/>
            <a:ext cx="339725" cy="24765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63</a:t>
            </a:r>
          </a:p>
        </p:txBody>
      </p:sp>
      <p:sp>
        <p:nvSpPr>
          <p:cNvPr id="141316" name="Text Box 11"/>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505868" name="Rectangle 12"/>
          <p:cNvSpPr>
            <a:spLocks noChangeArrowheads="1"/>
          </p:cNvSpPr>
          <p:nvPr/>
        </p:nvSpPr>
        <p:spPr bwMode="auto">
          <a:xfrm>
            <a:off x="7485063" y="6526213"/>
            <a:ext cx="808037"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9.65.05a.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5602" name="Group 4"/>
          <p:cNvGrpSpPr>
            <a:grpSpLocks/>
          </p:cNvGrpSpPr>
          <p:nvPr/>
        </p:nvGrpSpPr>
        <p:grpSpPr bwMode="auto">
          <a:xfrm>
            <a:off x="8148638" y="4983163"/>
            <a:ext cx="168275" cy="177800"/>
            <a:chOff x="4317" y="868"/>
            <a:chExt cx="146" cy="700"/>
          </a:xfrm>
        </p:grpSpPr>
        <p:sp>
          <p:nvSpPr>
            <p:cNvPr id="25653" name="Rectangle 5"/>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5654" name="Rectangle 6"/>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5603" name="Group 7"/>
          <p:cNvGrpSpPr>
            <a:grpSpLocks/>
          </p:cNvGrpSpPr>
          <p:nvPr/>
        </p:nvGrpSpPr>
        <p:grpSpPr bwMode="auto">
          <a:xfrm>
            <a:off x="1627188" y="2182813"/>
            <a:ext cx="6045200" cy="3983037"/>
            <a:chOff x="610" y="1163"/>
            <a:chExt cx="4583" cy="2701"/>
          </a:xfrm>
        </p:grpSpPr>
        <p:sp>
          <p:nvSpPr>
            <p:cNvPr id="25649" name="Rectangle 8"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5650" name="Rectangle 9"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5651" name="Rectangle 10"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5652" name="Rectangle 11"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grpSp>
        <p:nvGrpSpPr>
          <p:cNvPr id="25604" name="Group 12"/>
          <p:cNvGrpSpPr>
            <a:grpSpLocks/>
          </p:cNvGrpSpPr>
          <p:nvPr/>
        </p:nvGrpSpPr>
        <p:grpSpPr bwMode="auto">
          <a:xfrm>
            <a:off x="8148638" y="4983163"/>
            <a:ext cx="168275" cy="177800"/>
            <a:chOff x="4317" y="868"/>
            <a:chExt cx="146" cy="700"/>
          </a:xfrm>
        </p:grpSpPr>
        <p:sp>
          <p:nvSpPr>
            <p:cNvPr id="25647"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5648"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59803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59803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grpSp>
        <p:nvGrpSpPr>
          <p:cNvPr id="25607" name="Group 32"/>
          <p:cNvGrpSpPr>
            <a:grpSpLocks/>
          </p:cNvGrpSpPr>
          <p:nvPr/>
        </p:nvGrpSpPr>
        <p:grpSpPr bwMode="auto">
          <a:xfrm>
            <a:off x="1949450" y="2236788"/>
            <a:ext cx="5273675" cy="3898900"/>
            <a:chOff x="1228" y="1409"/>
            <a:chExt cx="3322" cy="2456"/>
          </a:xfrm>
        </p:grpSpPr>
        <p:grpSp>
          <p:nvGrpSpPr>
            <p:cNvPr id="25615" name="Group 33"/>
            <p:cNvGrpSpPr>
              <a:grpSpLocks/>
            </p:cNvGrpSpPr>
            <p:nvPr/>
          </p:nvGrpSpPr>
          <p:grpSpPr bwMode="auto">
            <a:xfrm>
              <a:off x="1228" y="1409"/>
              <a:ext cx="3303" cy="119"/>
              <a:chOff x="1206" y="1392"/>
              <a:chExt cx="3303" cy="119"/>
            </a:xfrm>
          </p:grpSpPr>
          <p:sp>
            <p:nvSpPr>
              <p:cNvPr id="598050" name="AutoShape 34" descr="Cork"/>
              <p:cNvSpPr>
                <a:spLocks noChangeArrowheads="1"/>
              </p:cNvSpPr>
              <p:nvPr/>
            </p:nvSpPr>
            <p:spPr bwMode="auto">
              <a:xfrm rot="-1822980">
                <a:off x="1206" y="140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51" name="AutoShape 35" descr="Cork"/>
              <p:cNvSpPr>
                <a:spLocks noChangeArrowheads="1"/>
              </p:cNvSpPr>
              <p:nvPr/>
            </p:nvSpPr>
            <p:spPr bwMode="auto">
              <a:xfrm rot="-1822980">
                <a:off x="1433"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52" name="AutoShape 36" descr="Cork"/>
              <p:cNvSpPr>
                <a:spLocks noChangeArrowheads="1"/>
              </p:cNvSpPr>
              <p:nvPr/>
            </p:nvSpPr>
            <p:spPr bwMode="auto">
              <a:xfrm rot="-1822980">
                <a:off x="1666"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53" name="AutoShape 37" descr="Cork"/>
              <p:cNvSpPr>
                <a:spLocks noChangeArrowheads="1"/>
              </p:cNvSpPr>
              <p:nvPr/>
            </p:nvSpPr>
            <p:spPr bwMode="auto">
              <a:xfrm rot="-1822980">
                <a:off x="1894" y="141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54" name="AutoShape 38" descr="Cork"/>
              <p:cNvSpPr>
                <a:spLocks noChangeArrowheads="1"/>
              </p:cNvSpPr>
              <p:nvPr/>
            </p:nvSpPr>
            <p:spPr bwMode="auto">
              <a:xfrm rot="-1822980">
                <a:off x="2110" y="140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55" name="AutoShape 39" descr="Cork"/>
              <p:cNvSpPr>
                <a:spLocks noChangeArrowheads="1"/>
              </p:cNvSpPr>
              <p:nvPr/>
            </p:nvSpPr>
            <p:spPr bwMode="auto">
              <a:xfrm rot="-1822980">
                <a:off x="2350" y="1397"/>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598056" name="AutoShape 40" descr="Cork"/>
              <p:cNvSpPr>
                <a:spLocks noChangeArrowheads="1"/>
              </p:cNvSpPr>
              <p:nvPr/>
            </p:nvSpPr>
            <p:spPr bwMode="auto">
              <a:xfrm rot="-1822980">
                <a:off x="2577"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598057" name="AutoShape 41" descr="Cork"/>
              <p:cNvSpPr>
                <a:spLocks noChangeArrowheads="1"/>
              </p:cNvSpPr>
              <p:nvPr/>
            </p:nvSpPr>
            <p:spPr bwMode="auto">
              <a:xfrm rot="-1822980">
                <a:off x="2803"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598058" name="AutoShape 42" descr="Cork"/>
              <p:cNvSpPr>
                <a:spLocks noChangeArrowheads="1"/>
              </p:cNvSpPr>
              <p:nvPr/>
            </p:nvSpPr>
            <p:spPr bwMode="auto">
              <a:xfrm rot="-1822980">
                <a:off x="3034"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598059" name="AutoShape 43" descr="Cork"/>
              <p:cNvSpPr>
                <a:spLocks noChangeArrowheads="1"/>
              </p:cNvSpPr>
              <p:nvPr/>
            </p:nvSpPr>
            <p:spPr bwMode="auto">
              <a:xfrm rot="-1822980">
                <a:off x="3286" y="1401"/>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598060" name="AutoShape 44" descr="Cork"/>
              <p:cNvSpPr>
                <a:spLocks noChangeArrowheads="1"/>
              </p:cNvSpPr>
              <p:nvPr/>
            </p:nvSpPr>
            <p:spPr bwMode="auto">
              <a:xfrm rot="-1822980">
                <a:off x="3504" y="1399"/>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61" name="AutoShape 45" descr="Cork"/>
              <p:cNvSpPr>
                <a:spLocks noChangeArrowheads="1"/>
              </p:cNvSpPr>
              <p:nvPr/>
            </p:nvSpPr>
            <p:spPr bwMode="auto">
              <a:xfrm rot="-1822980">
                <a:off x="3757" y="1400"/>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62" name="AutoShape 46" descr="Cork"/>
              <p:cNvSpPr>
                <a:spLocks noChangeArrowheads="1"/>
              </p:cNvSpPr>
              <p:nvPr/>
            </p:nvSpPr>
            <p:spPr bwMode="auto">
              <a:xfrm rot="-1822980">
                <a:off x="3982" y="140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63" name="AutoShape 47" descr="Cork"/>
              <p:cNvSpPr>
                <a:spLocks noChangeArrowheads="1"/>
              </p:cNvSpPr>
              <p:nvPr/>
            </p:nvSpPr>
            <p:spPr bwMode="auto">
              <a:xfrm rot="-1822980">
                <a:off x="4210" y="1403"/>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598064" name="AutoShape 48" descr="Cork"/>
              <p:cNvSpPr>
                <a:spLocks noChangeArrowheads="1"/>
              </p:cNvSpPr>
              <p:nvPr/>
            </p:nvSpPr>
            <p:spPr bwMode="auto">
              <a:xfrm rot="-1822980">
                <a:off x="4419" y="1392"/>
                <a:ext cx="90" cy="98"/>
              </a:xfrm>
              <a:prstGeom prst="can">
                <a:avLst>
                  <a:gd name="adj" fmla="val 20351"/>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25616" name="Group 49"/>
            <p:cNvGrpSpPr>
              <a:grpSpLocks/>
            </p:cNvGrpSpPr>
            <p:nvPr/>
          </p:nvGrpSpPr>
          <p:grpSpPr bwMode="auto">
            <a:xfrm>
              <a:off x="1243" y="3761"/>
              <a:ext cx="3307" cy="104"/>
              <a:chOff x="1231" y="3769"/>
              <a:chExt cx="3307" cy="104"/>
            </a:xfrm>
          </p:grpSpPr>
          <p:sp>
            <p:nvSpPr>
              <p:cNvPr id="598066" name="AutoShape 50" descr="Cork"/>
              <p:cNvSpPr>
                <a:spLocks noChangeArrowheads="1"/>
              </p:cNvSpPr>
              <p:nvPr/>
            </p:nvSpPr>
            <p:spPr bwMode="auto">
              <a:xfrm rot="12494257">
                <a:off x="1231" y="376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67" name="AutoShape 51" descr="Cork"/>
              <p:cNvSpPr>
                <a:spLocks noChangeArrowheads="1"/>
              </p:cNvSpPr>
              <p:nvPr/>
            </p:nvSpPr>
            <p:spPr bwMode="auto">
              <a:xfrm rot="12494257">
                <a:off x="1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68" name="AutoShape 52" descr="Cork"/>
              <p:cNvSpPr>
                <a:spLocks noChangeArrowheads="1"/>
              </p:cNvSpPr>
              <p:nvPr/>
            </p:nvSpPr>
            <p:spPr bwMode="auto">
              <a:xfrm rot="12494257">
                <a:off x="16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69" name="AutoShape 53" descr="Cork"/>
              <p:cNvSpPr>
                <a:spLocks noChangeArrowheads="1"/>
              </p:cNvSpPr>
              <p:nvPr/>
            </p:nvSpPr>
            <p:spPr bwMode="auto">
              <a:xfrm rot="12494257">
                <a:off x="192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0" name="AutoShape 54" descr="Cork"/>
              <p:cNvSpPr>
                <a:spLocks noChangeArrowheads="1"/>
              </p:cNvSpPr>
              <p:nvPr/>
            </p:nvSpPr>
            <p:spPr bwMode="auto">
              <a:xfrm rot="12494257">
                <a:off x="2137"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1" name="AutoShape 55" descr="Cork"/>
              <p:cNvSpPr>
                <a:spLocks noChangeArrowheads="1"/>
              </p:cNvSpPr>
              <p:nvPr/>
            </p:nvSpPr>
            <p:spPr bwMode="auto">
              <a:xfrm rot="12494257">
                <a:off x="2375"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2" name="AutoShape 56" descr="Cork"/>
              <p:cNvSpPr>
                <a:spLocks noChangeArrowheads="1"/>
              </p:cNvSpPr>
              <p:nvPr/>
            </p:nvSpPr>
            <p:spPr bwMode="auto">
              <a:xfrm rot="12494257">
                <a:off x="261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3" name="AutoShape 57" descr="Cork"/>
              <p:cNvSpPr>
                <a:spLocks noChangeArrowheads="1"/>
              </p:cNvSpPr>
              <p:nvPr/>
            </p:nvSpPr>
            <p:spPr bwMode="auto">
              <a:xfrm rot="12494257">
                <a:off x="2830" y="3775"/>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4" name="AutoShape 58" descr="Cork"/>
              <p:cNvSpPr>
                <a:spLocks noChangeArrowheads="1"/>
              </p:cNvSpPr>
              <p:nvPr/>
            </p:nvSpPr>
            <p:spPr bwMode="auto">
              <a:xfrm rot="12494257">
                <a:off x="3299"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5" name="AutoShape 59" descr="Cork"/>
              <p:cNvSpPr>
                <a:spLocks noChangeArrowheads="1"/>
              </p:cNvSpPr>
              <p:nvPr/>
            </p:nvSpPr>
            <p:spPr bwMode="auto">
              <a:xfrm rot="12494257">
                <a:off x="3070"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6" name="AutoShape 60" descr="Cork"/>
              <p:cNvSpPr>
                <a:spLocks noChangeArrowheads="1"/>
              </p:cNvSpPr>
              <p:nvPr/>
            </p:nvSpPr>
            <p:spPr bwMode="auto">
              <a:xfrm rot="12494257">
                <a:off x="3531" y="3779"/>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7" name="AutoShape 61" descr="Cork"/>
              <p:cNvSpPr>
                <a:spLocks noChangeArrowheads="1"/>
              </p:cNvSpPr>
              <p:nvPr/>
            </p:nvSpPr>
            <p:spPr bwMode="auto">
              <a:xfrm rot="12494257">
                <a:off x="3793"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8" name="AutoShape 62" descr="Cork"/>
              <p:cNvSpPr>
                <a:spLocks noChangeArrowheads="1"/>
              </p:cNvSpPr>
              <p:nvPr/>
            </p:nvSpPr>
            <p:spPr bwMode="auto">
              <a:xfrm rot="12494257">
                <a:off x="4021"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79" name="AutoShape 63" descr="Cork"/>
              <p:cNvSpPr>
                <a:spLocks noChangeArrowheads="1"/>
              </p:cNvSpPr>
              <p:nvPr/>
            </p:nvSpPr>
            <p:spPr bwMode="auto">
              <a:xfrm rot="12494257">
                <a:off x="4244"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598080" name="AutoShape 64" descr="Cork"/>
              <p:cNvSpPr>
                <a:spLocks noChangeArrowheads="1"/>
              </p:cNvSpPr>
              <p:nvPr/>
            </p:nvSpPr>
            <p:spPr bwMode="auto">
              <a:xfrm rot="12494257">
                <a:off x="4455" y="3783"/>
                <a:ext cx="83" cy="90"/>
              </a:xfrm>
              <a:prstGeom prst="can">
                <a:avLst>
                  <a:gd name="adj" fmla="val 20266"/>
                </a:avLst>
              </a:prstGeom>
              <a:blipFill dpi="0" rotWithShape="0">
                <a:blip r:embed="rId5"/>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598081" name="Text Box 65"/>
          <p:cNvSpPr txBox="1">
            <a:spLocks noChangeArrowheads="1"/>
          </p:cNvSpPr>
          <p:nvPr/>
        </p:nvSpPr>
        <p:spPr bwMode="auto">
          <a:xfrm>
            <a:off x="720725" y="349250"/>
            <a:ext cx="7759700" cy="64633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3600" dirty="0">
                <a:solidFill>
                  <a:srgbClr val="FFEA18"/>
                </a:solidFill>
                <a:latin typeface="Arial" charset="0"/>
                <a:ea typeface="Arial" charset="0"/>
                <a:cs typeface="Arial" charset="0"/>
              </a:rPr>
              <a:t>تخيل أنك تخيط قطعة من القماش ...</a:t>
            </a:r>
            <a:endParaRPr lang="en-US" sz="3200" dirty="0">
              <a:solidFill>
                <a:srgbClr val="FFEA18"/>
              </a:solidFill>
              <a:latin typeface="Arial" charset="0"/>
              <a:ea typeface="Arial" charset="0"/>
              <a:cs typeface="Arial" charset="0"/>
            </a:endParaRPr>
          </a:p>
        </p:txBody>
      </p:sp>
      <p:sp>
        <p:nvSpPr>
          <p:cNvPr id="25609" name="Text Box 66"/>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pPr>
            <a:endParaRPr lang="en-US" sz="2400" b="0">
              <a:solidFill>
                <a:srgbClr val="FFE957"/>
              </a:solidFill>
            </a:endParaRPr>
          </a:p>
        </p:txBody>
      </p:sp>
      <p:sp>
        <p:nvSpPr>
          <p:cNvPr id="598083" name="Text Box 67"/>
          <p:cNvSpPr txBox="1">
            <a:spLocks noChangeArrowheads="1"/>
          </p:cNvSpPr>
          <p:nvPr/>
        </p:nvSpPr>
        <p:spPr bwMode="auto">
          <a:xfrm>
            <a:off x="465138" y="6138832"/>
            <a:ext cx="2998787" cy="400110"/>
          </a:xfrm>
          <a:prstGeom prst="rect">
            <a:avLst/>
          </a:prstGeom>
          <a:solidFill>
            <a:schemeClr val="hlink"/>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000" dirty="0">
                <a:solidFill>
                  <a:srgbClr val="FFFF00"/>
                </a:solidFill>
                <a:latin typeface="Arial" charset="0"/>
                <a:ea typeface="Arial" charset="0"/>
                <a:cs typeface="Arial" charset="0"/>
              </a:rPr>
              <a:t>المساعد الدراسي # ٠</a:t>
            </a:r>
            <a:r>
              <a:rPr lang="ar-SA" sz="2000" dirty="0">
                <a:solidFill>
                  <a:srgbClr val="FFFF00"/>
                </a:solidFill>
              </a:rPr>
              <a:t>٨</a:t>
            </a:r>
            <a:endParaRPr lang="en-US" sz="2000" dirty="0">
              <a:solidFill>
                <a:srgbClr val="FFFF00"/>
              </a:solidFill>
            </a:endParaRPr>
          </a:p>
        </p:txBody>
      </p:sp>
      <p:sp>
        <p:nvSpPr>
          <p:cNvPr id="598019" name="Text Box 3"/>
          <p:cNvSpPr txBox="1">
            <a:spLocks noChangeArrowheads="1"/>
          </p:cNvSpPr>
          <p:nvPr/>
        </p:nvSpPr>
        <p:spPr bwMode="auto">
          <a:xfrm>
            <a:off x="2024063" y="3079750"/>
            <a:ext cx="5059362" cy="1446550"/>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4400" dirty="0">
                <a:solidFill>
                  <a:srgbClr val="08F220"/>
                </a:solidFill>
                <a:latin typeface="Arial" charset="0"/>
                <a:ea typeface="Arial" charset="0"/>
                <a:cs typeface="Arial" charset="0"/>
              </a:rPr>
              <a:t>نسيج من التسلسل الزمني للكتاب المقدس</a:t>
            </a:r>
            <a:endParaRPr lang="en-US" sz="4400" dirty="0">
              <a:solidFill>
                <a:srgbClr val="08F220"/>
              </a:solidFill>
              <a:latin typeface="Arial" charset="0"/>
              <a:ea typeface="Arial" charset="0"/>
              <a:cs typeface="Arial" charset="0"/>
            </a:endParaRPr>
          </a:p>
        </p:txBody>
      </p:sp>
      <p:sp>
        <p:nvSpPr>
          <p:cNvPr id="25612" name="Text Box 70"/>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98087" name="Rectangle 71"/>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598088" name="Rectangle 72"/>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1000"/>
                                  </p:stCondLst>
                                  <p:childTnLst>
                                    <p:set>
                                      <p:cBhvr>
                                        <p:cTn id="13" dur="1" fill="hold">
                                          <p:stCondLst>
                                            <p:cond delay="0"/>
                                          </p:stCondLst>
                                        </p:cTn>
                                        <p:tgtEl>
                                          <p:spTgt spid="598019"/>
                                        </p:tgtEl>
                                        <p:attrNameLst>
                                          <p:attrName>style.visibility</p:attrName>
                                        </p:attrNameLst>
                                      </p:cBhvr>
                                      <p:to>
                                        <p:strVal val="visible"/>
                                      </p:to>
                                    </p:set>
                                    <p:animEffect transition="in" filter="fade">
                                      <p:cBhvr>
                                        <p:cTn id="14" dur="1000"/>
                                        <p:tgtEl>
                                          <p:spTgt spid="598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98019"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7650" name="Group 3"/>
          <p:cNvGrpSpPr>
            <a:grpSpLocks/>
          </p:cNvGrpSpPr>
          <p:nvPr/>
        </p:nvGrpSpPr>
        <p:grpSpPr bwMode="auto">
          <a:xfrm>
            <a:off x="8148638" y="4983163"/>
            <a:ext cx="168275" cy="177800"/>
            <a:chOff x="4317" y="868"/>
            <a:chExt cx="146" cy="700"/>
          </a:xfrm>
        </p:grpSpPr>
        <p:sp>
          <p:nvSpPr>
            <p:cNvPr id="27734"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7735"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7651" name="Group 6"/>
          <p:cNvGrpSpPr>
            <a:grpSpLocks/>
          </p:cNvGrpSpPr>
          <p:nvPr/>
        </p:nvGrpSpPr>
        <p:grpSpPr bwMode="auto">
          <a:xfrm>
            <a:off x="1627188" y="2182813"/>
            <a:ext cx="6045200" cy="3983037"/>
            <a:chOff x="610" y="1163"/>
            <a:chExt cx="4583" cy="2701"/>
          </a:xfrm>
        </p:grpSpPr>
        <p:sp>
          <p:nvSpPr>
            <p:cNvPr id="27730"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7731"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7732"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7733"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608267"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53" name="Group 12"/>
          <p:cNvGrpSpPr>
            <a:grpSpLocks/>
          </p:cNvGrpSpPr>
          <p:nvPr/>
        </p:nvGrpSpPr>
        <p:grpSpPr bwMode="auto">
          <a:xfrm>
            <a:off x="8148638" y="4983163"/>
            <a:ext cx="168275" cy="177800"/>
            <a:chOff x="4317" y="868"/>
            <a:chExt cx="146" cy="700"/>
          </a:xfrm>
        </p:grpSpPr>
        <p:sp>
          <p:nvSpPr>
            <p:cNvPr id="27728" name="Rectangle 13"/>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7729" name="Rectangle 14"/>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sp>
        <p:nvSpPr>
          <p:cNvPr id="608271" name="Rectangle 15"/>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608272" name="Rectangle 16"/>
          <p:cNvSpPr>
            <a:spLocks noChangeArrowheads="1"/>
          </p:cNvSpPr>
          <p:nvPr/>
        </p:nvSpPr>
        <p:spPr bwMode="auto">
          <a:xfrm>
            <a:off x="5207000" y="1844675"/>
            <a:ext cx="0" cy="54927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pic>
        <p:nvPicPr>
          <p:cNvPr id="608273" name="Picture 17"/>
          <p:cNvPicPr>
            <a:picLocks noChangeAspect="1" noChangeArrowheads="1"/>
          </p:cNvPicPr>
          <p:nvPr/>
        </p:nvPicPr>
        <p:blipFill>
          <a:blip r:embed="rId6"/>
          <a:srcRect/>
          <a:stretch>
            <a:fillRect/>
          </a:stretch>
        </p:blipFill>
        <p:spPr bwMode="auto">
          <a:xfrm rot="5361337">
            <a:off x="-304006" y="4123531"/>
            <a:ext cx="4605338" cy="301625"/>
          </a:xfrm>
          <a:prstGeom prst="rect">
            <a:avLst/>
          </a:prstGeom>
          <a:noFill/>
          <a:effectLst>
            <a:outerShdw blurRad="63500" dist="38099" dir="2700000" algn="ctr" rotWithShape="0">
              <a:schemeClr val="accent2">
                <a:alpha val="74998"/>
              </a:schemeClr>
            </a:outerShdw>
          </a:effectLst>
        </p:spPr>
      </p:pic>
      <p:sp>
        <p:nvSpPr>
          <p:cNvPr id="608301" name="Text Box 45"/>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dirty="0">
                <a:latin typeface="Arial" charset="0"/>
                <a:ea typeface="Arial" charset="0"/>
                <a:cs typeface="Arial" charset="0"/>
              </a:rPr>
              <a:t>نسيج من التسلسل الزمني للكتاب المقدس</a:t>
            </a:r>
            <a:endParaRPr lang="en-US" sz="2400" dirty="0">
              <a:latin typeface="Arial" charset="0"/>
              <a:ea typeface="Arial" charset="0"/>
              <a:cs typeface="Arial" charset="0"/>
            </a:endParaRPr>
          </a:p>
        </p:txBody>
      </p:sp>
      <p:sp>
        <p:nvSpPr>
          <p:cNvPr id="27664" name="Text Box 46"/>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a:t>1</a:t>
            </a:r>
          </a:p>
        </p:txBody>
      </p:sp>
      <p:sp>
        <p:nvSpPr>
          <p:cNvPr id="27665" name="Text Box 47"/>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8304" name="Rectangle 48"/>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8305" name="Rectangle 49"/>
          <p:cNvSpPr>
            <a:spLocks noChangeArrowheads="1"/>
          </p:cNvSpPr>
          <p:nvPr/>
        </p:nvSpPr>
        <p:spPr bwMode="auto">
          <a:xfrm>
            <a:off x="8159750"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06</a:t>
            </a:r>
          </a:p>
        </p:txBody>
      </p:sp>
      <p:pic>
        <p:nvPicPr>
          <p:cNvPr id="608306" name="Picture 5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7" name="Picture 5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8" name="Picture 5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09" name="Picture 5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0" name="Picture 5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1" name="Picture 5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2" name="Picture 5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8313" name="Picture 5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676" name="Group 58"/>
          <p:cNvGrpSpPr>
            <a:grpSpLocks/>
          </p:cNvGrpSpPr>
          <p:nvPr/>
        </p:nvGrpSpPr>
        <p:grpSpPr bwMode="auto">
          <a:xfrm>
            <a:off x="1949450" y="2236788"/>
            <a:ext cx="5273675" cy="3898900"/>
            <a:chOff x="1228" y="1409"/>
            <a:chExt cx="3322" cy="2456"/>
          </a:xfrm>
        </p:grpSpPr>
        <p:grpSp>
          <p:nvGrpSpPr>
            <p:cNvPr id="27680" name="Group 59"/>
            <p:cNvGrpSpPr>
              <a:grpSpLocks/>
            </p:cNvGrpSpPr>
            <p:nvPr/>
          </p:nvGrpSpPr>
          <p:grpSpPr bwMode="auto">
            <a:xfrm>
              <a:off x="1228" y="1409"/>
              <a:ext cx="3303" cy="119"/>
              <a:chOff x="1206" y="1392"/>
              <a:chExt cx="3303" cy="119"/>
            </a:xfrm>
          </p:grpSpPr>
          <p:sp>
            <p:nvSpPr>
              <p:cNvPr id="608316" name="AutoShape 60"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17" name="AutoShape 61"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18" name="AutoShape 62"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19" name="AutoShape 63"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20" name="AutoShape 64"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21" name="AutoShape 65"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8322" name="AutoShape 66"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8323" name="AutoShape 67"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8324" name="AutoShape 68"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8325" name="AutoShape 69"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8326" name="AutoShape 70"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27" name="AutoShape 71"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28" name="AutoShape 72"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29" name="AutoShape 73"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8330" name="AutoShape 74"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27681" name="Group 75"/>
            <p:cNvGrpSpPr>
              <a:grpSpLocks/>
            </p:cNvGrpSpPr>
            <p:nvPr/>
          </p:nvGrpSpPr>
          <p:grpSpPr bwMode="auto">
            <a:xfrm>
              <a:off x="1243" y="3761"/>
              <a:ext cx="3307" cy="104"/>
              <a:chOff x="1231" y="3769"/>
              <a:chExt cx="3307" cy="104"/>
            </a:xfrm>
          </p:grpSpPr>
          <p:sp>
            <p:nvSpPr>
              <p:cNvPr id="608332" name="AutoShape 76"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3" name="AutoShape 77"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4" name="AutoShape 78"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5" name="AutoShape 79"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6" name="AutoShape 80"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7" name="AutoShape 81"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8" name="AutoShape 82"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39" name="AutoShape 83"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0" name="AutoShape 84"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1" name="AutoShape 85"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2" name="AutoShape 86"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3" name="AutoShape 87"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4" name="AutoShape 88"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5" name="AutoShape 89"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8346" name="AutoShape 90"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608348" name="AutoShape 92"/>
          <p:cNvSpPr>
            <a:spLocks noChangeArrowheads="1"/>
          </p:cNvSpPr>
          <p:nvPr/>
        </p:nvSpPr>
        <p:spPr bwMode="auto">
          <a:xfrm>
            <a:off x="1995487" y="2779713"/>
            <a:ext cx="3355975" cy="273050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endParaRPr>
          </a:p>
        </p:txBody>
      </p:sp>
      <p:sp>
        <p:nvSpPr>
          <p:cNvPr id="2" name="Rectangle 1"/>
          <p:cNvSpPr/>
          <p:nvPr/>
        </p:nvSpPr>
        <p:spPr>
          <a:xfrm>
            <a:off x="2246314" y="3323491"/>
            <a:ext cx="2864248" cy="1200329"/>
          </a:xfrm>
          <a:prstGeom prst="rect">
            <a:avLst/>
          </a:prstGeom>
        </p:spPr>
        <p:txBody>
          <a:bodyPr wrap="square">
            <a:spAutoFit/>
          </a:bodyPr>
          <a:lstStyle/>
          <a:p>
            <a:pPr algn="ctr" rtl="1"/>
            <a:r>
              <a:rPr lang="ar-SA" sz="3600" dirty="0">
                <a:solidFill>
                  <a:srgbClr val="FBF43D"/>
                </a:solidFill>
                <a:latin typeface="Arial" charset="0"/>
                <a:ea typeface="Arial" charset="0"/>
                <a:cs typeface="Arial" charset="0"/>
              </a:rPr>
              <a:t>هذه الكلمات</a:t>
            </a:r>
          </a:p>
          <a:p>
            <a:pPr algn="ctr" rtl="1"/>
            <a:r>
              <a:rPr lang="ar-SA" sz="3600" dirty="0">
                <a:solidFill>
                  <a:srgbClr val="FBF43D"/>
                </a:solidFill>
                <a:latin typeface="Arial" charset="0"/>
                <a:ea typeface="Arial" charset="0"/>
                <a:cs typeface="Arial" charset="0"/>
              </a:rPr>
              <a:t> العشرة المنظمة</a:t>
            </a:r>
            <a:r>
              <a:rPr lang="en-US" sz="1200" dirty="0">
                <a:solidFill>
                  <a:srgbClr val="FBF43D"/>
                </a:solidFill>
                <a:latin typeface="Arial" charset="0"/>
                <a:ea typeface="Arial" charset="0"/>
                <a:cs typeface="Arial" charset="0"/>
              </a:rPr>
              <a:t>!</a:t>
            </a:r>
            <a:endParaRPr lang="en-US" dirty="0"/>
          </a:p>
        </p:txBody>
      </p:sp>
      <p:grpSp>
        <p:nvGrpSpPr>
          <p:cNvPr id="90" name="Group 126"/>
          <p:cNvGrpSpPr>
            <a:grpSpLocks/>
          </p:cNvGrpSpPr>
          <p:nvPr/>
        </p:nvGrpSpPr>
        <p:grpSpPr bwMode="auto">
          <a:xfrm>
            <a:off x="1818005" y="466532"/>
            <a:ext cx="3889719" cy="1927420"/>
            <a:chOff x="1188" y="346"/>
            <a:chExt cx="2435" cy="1162"/>
          </a:xfrm>
        </p:grpSpPr>
        <p:sp>
          <p:nvSpPr>
            <p:cNvPr id="91"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92"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93" name="Text Box 104"/>
            <p:cNvSpPr txBox="1">
              <a:spLocks noChangeArrowheads="1"/>
            </p:cNvSpPr>
            <p:nvPr/>
          </p:nvSpPr>
          <p:spPr bwMode="auto">
            <a:xfrm>
              <a:off x="3224" y="1159"/>
              <a:ext cx="399"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charset="0"/>
                  <a:ea typeface="Arial" charset="0"/>
                  <a:cs typeface="Arial" charset="0"/>
                </a:rPr>
                <a:t>يسوع</a:t>
              </a:r>
              <a:endParaRPr lang="en-US" sz="1800" dirty="0">
                <a:latin typeface="Arial" charset="0"/>
                <a:ea typeface="Arial" charset="0"/>
                <a:cs typeface="Arial" charset="0"/>
              </a:endParaRPr>
            </a:p>
          </p:txBody>
        </p:sp>
        <p:grpSp>
          <p:nvGrpSpPr>
            <p:cNvPr id="94" name="Group 105"/>
            <p:cNvGrpSpPr>
              <a:grpSpLocks/>
            </p:cNvGrpSpPr>
            <p:nvPr/>
          </p:nvGrpSpPr>
          <p:grpSpPr bwMode="auto">
            <a:xfrm>
              <a:off x="1428" y="789"/>
              <a:ext cx="1728" cy="349"/>
              <a:chOff x="1428" y="789"/>
              <a:chExt cx="1728" cy="349"/>
            </a:xfrm>
          </p:grpSpPr>
          <p:sp>
            <p:nvSpPr>
              <p:cNvPr id="111" name="Rectangle 106"/>
              <p:cNvSpPr>
                <a:spLocks noChangeArrowheads="1"/>
              </p:cNvSpPr>
              <p:nvPr/>
            </p:nvSpPr>
            <p:spPr bwMode="auto">
              <a:xfrm>
                <a:off x="1428" y="936"/>
                <a:ext cx="723" cy="19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charset="0"/>
                    <a:ea typeface="Arial" charset="0"/>
                    <a:cs typeface="Arial" charset="0"/>
                  </a:rPr>
                  <a:t>٤ شخصيات</a:t>
                </a:r>
                <a:endParaRPr lang="en-US" sz="3200" b="0" dirty="0">
                  <a:solidFill>
                    <a:srgbClr val="FFEA18"/>
                  </a:solidFill>
                  <a:latin typeface="Arial" charset="0"/>
                  <a:ea typeface="Arial" charset="0"/>
                  <a:cs typeface="Arial" charset="0"/>
                </a:endParaRPr>
              </a:p>
            </p:txBody>
          </p:sp>
          <p:sp>
            <p:nvSpPr>
              <p:cNvPr id="112" name="Rectangle 107"/>
              <p:cNvSpPr>
                <a:spLocks noChangeArrowheads="1"/>
              </p:cNvSpPr>
              <p:nvPr/>
            </p:nvSpPr>
            <p:spPr bwMode="auto">
              <a:xfrm>
                <a:off x="2218" y="789"/>
                <a:ext cx="9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rPr>
                  <a:t>  </a:t>
                </a:r>
                <a:r>
                  <a:rPr lang="ar-SA" sz="2000" dirty="0">
                    <a:solidFill>
                      <a:srgbClr val="FFEA18"/>
                    </a:solidFill>
                    <a:latin typeface="Arial" charset="0"/>
                    <a:ea typeface="Arial" charset="0"/>
                    <a:cs typeface="Arial" charset="0"/>
                  </a:rPr>
                  <a:t>٣ عصور</a:t>
                </a:r>
                <a:endParaRPr lang="en-US" sz="4800" b="0" dirty="0">
                  <a:solidFill>
                    <a:srgbClr val="FFEA18"/>
                  </a:solidFill>
                  <a:latin typeface="Arial" charset="0"/>
                  <a:ea typeface="Arial" charset="0"/>
                  <a:cs typeface="Arial" charset="0"/>
                </a:endParaRPr>
              </a:p>
            </p:txBody>
          </p:sp>
        </p:grpSp>
        <p:grpSp>
          <p:nvGrpSpPr>
            <p:cNvPr id="95" name="Group 108"/>
            <p:cNvGrpSpPr>
              <a:grpSpLocks/>
            </p:cNvGrpSpPr>
            <p:nvPr/>
          </p:nvGrpSpPr>
          <p:grpSpPr bwMode="auto">
            <a:xfrm>
              <a:off x="1188" y="1174"/>
              <a:ext cx="2013" cy="242"/>
              <a:chOff x="1188" y="1174"/>
              <a:chExt cx="2013" cy="242"/>
            </a:xfrm>
          </p:grpSpPr>
          <p:grpSp>
            <p:nvGrpSpPr>
              <p:cNvPr id="101" name="Group 109"/>
              <p:cNvGrpSpPr>
                <a:grpSpLocks/>
              </p:cNvGrpSpPr>
              <p:nvPr/>
            </p:nvGrpSpPr>
            <p:grpSpPr bwMode="auto">
              <a:xfrm>
                <a:off x="1188" y="1174"/>
                <a:ext cx="1751" cy="242"/>
                <a:chOff x="1188" y="1174"/>
                <a:chExt cx="1751" cy="242"/>
              </a:xfrm>
            </p:grpSpPr>
            <p:sp>
              <p:nvSpPr>
                <p:cNvPr id="103" name="Rectangle 110"/>
                <p:cNvSpPr>
                  <a:spLocks noChangeArrowheads="1"/>
                </p:cNvSpPr>
                <p:nvPr/>
              </p:nvSpPr>
              <p:spPr bwMode="auto">
                <a:xfrm>
                  <a:off x="1188" y="1205"/>
                  <a:ext cx="185" cy="19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charset="0"/>
                      <a:ea typeface="Arial" charset="0"/>
                      <a:cs typeface="Arial" charset="0"/>
                    </a:rPr>
                    <a:t>خل</a:t>
                  </a:r>
                  <a:endParaRPr lang="en-US" sz="3200" b="0" dirty="0">
                    <a:solidFill>
                      <a:srgbClr val="FFEA18"/>
                    </a:solidFill>
                    <a:latin typeface="Arial" charset="0"/>
                    <a:ea typeface="Arial" charset="0"/>
                    <a:cs typeface="Arial" charset="0"/>
                  </a:endParaRPr>
                </a:p>
              </p:txBody>
            </p:sp>
            <p:sp>
              <p:nvSpPr>
                <p:cNvPr id="104" name="Rectangle 111"/>
                <p:cNvSpPr>
                  <a:spLocks noChangeArrowheads="1"/>
                </p:cNvSpPr>
                <p:nvPr/>
              </p:nvSpPr>
              <p:spPr bwMode="auto">
                <a:xfrm>
                  <a:off x="1419" y="1233"/>
                  <a:ext cx="135"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charset="0"/>
                      <a:ea typeface="Arial" charset="0"/>
                      <a:cs typeface="Arial" charset="0"/>
                    </a:rPr>
                    <a:t>أبر</a:t>
                  </a:r>
                  <a:endParaRPr lang="en-US" sz="3600" dirty="0">
                    <a:solidFill>
                      <a:srgbClr val="FC030C"/>
                    </a:solidFill>
                    <a:latin typeface="Arial" charset="0"/>
                    <a:ea typeface="Arial" charset="0"/>
                    <a:cs typeface="Arial" charset="0"/>
                  </a:endParaRPr>
                </a:p>
              </p:txBody>
            </p:sp>
            <p:sp>
              <p:nvSpPr>
                <p:cNvPr id="105" name="Rectangle 112"/>
                <p:cNvSpPr>
                  <a:spLocks noChangeArrowheads="1"/>
                </p:cNvSpPr>
                <p:nvPr/>
              </p:nvSpPr>
              <p:spPr bwMode="auto">
                <a:xfrm>
                  <a:off x="1603" y="1174"/>
                  <a:ext cx="16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charset="0"/>
                      <a:ea typeface="Arial" charset="0"/>
                      <a:cs typeface="Arial" charset="0"/>
                    </a:rPr>
                    <a:t>يو</a:t>
                  </a:r>
                  <a:endParaRPr lang="en-US" sz="3600" b="0" dirty="0">
                    <a:solidFill>
                      <a:srgbClr val="FC030C"/>
                    </a:solidFill>
                    <a:latin typeface="Arial" charset="0"/>
                    <a:ea typeface="Arial" charset="0"/>
                    <a:cs typeface="Arial" charset="0"/>
                  </a:endParaRPr>
                </a:p>
              </p:txBody>
            </p:sp>
            <p:sp>
              <p:nvSpPr>
                <p:cNvPr id="106" name="Rectangle 113"/>
                <p:cNvSpPr>
                  <a:spLocks noChangeArrowheads="1"/>
                </p:cNvSpPr>
                <p:nvPr/>
              </p:nvSpPr>
              <p:spPr bwMode="auto">
                <a:xfrm>
                  <a:off x="1822" y="1183"/>
                  <a:ext cx="18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charset="0"/>
                      <a:ea typeface="Arial" charset="0"/>
                      <a:cs typeface="Arial" charset="0"/>
                    </a:rPr>
                    <a:t>مو</a:t>
                  </a:r>
                  <a:endParaRPr lang="en-US" sz="3600" b="0" dirty="0">
                    <a:solidFill>
                      <a:srgbClr val="FC030C"/>
                    </a:solidFill>
                    <a:latin typeface="Arial" charset="0"/>
                    <a:ea typeface="Arial" charset="0"/>
                    <a:cs typeface="Arial" charset="0"/>
                  </a:endParaRPr>
                </a:p>
              </p:txBody>
            </p:sp>
            <p:sp>
              <p:nvSpPr>
                <p:cNvPr id="107" name="Rectangle 114"/>
                <p:cNvSpPr>
                  <a:spLocks noChangeArrowheads="1"/>
                </p:cNvSpPr>
                <p:nvPr/>
              </p:nvSpPr>
              <p:spPr bwMode="auto">
                <a:xfrm>
                  <a:off x="2059" y="1233"/>
                  <a:ext cx="182"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charset="0"/>
                      <a:ea typeface="Arial" charset="0"/>
                      <a:cs typeface="Arial" charset="0"/>
                    </a:rPr>
                    <a:t>يش</a:t>
                  </a:r>
                  <a:endParaRPr lang="en-US" sz="2400" dirty="0">
                    <a:solidFill>
                      <a:srgbClr val="FC030C"/>
                    </a:solidFill>
                    <a:latin typeface="Arial" charset="0"/>
                    <a:ea typeface="Arial" charset="0"/>
                    <a:cs typeface="Arial" charset="0"/>
                  </a:endParaRPr>
                </a:p>
              </p:txBody>
            </p:sp>
            <p:sp>
              <p:nvSpPr>
                <p:cNvPr id="108" name="Rectangle 115"/>
                <p:cNvSpPr>
                  <a:spLocks noChangeArrowheads="1"/>
                </p:cNvSpPr>
                <p:nvPr/>
              </p:nvSpPr>
              <p:spPr bwMode="auto">
                <a:xfrm>
                  <a:off x="2264" y="1227"/>
                  <a:ext cx="446"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charset="0"/>
                      <a:ea typeface="Arial" charset="0"/>
                      <a:cs typeface="Arial" charset="0"/>
                    </a:rPr>
                    <a:t>فوض</a:t>
                  </a:r>
                  <a:endParaRPr lang="en-US" sz="2000" dirty="0">
                    <a:solidFill>
                      <a:srgbClr val="08F220"/>
                    </a:solidFill>
                    <a:latin typeface="Arial" charset="0"/>
                    <a:ea typeface="Arial" charset="0"/>
                    <a:cs typeface="Arial" charset="0"/>
                  </a:endParaRPr>
                </a:p>
              </p:txBody>
            </p:sp>
            <p:sp>
              <p:nvSpPr>
                <p:cNvPr id="109" name="Rectangle 116"/>
                <p:cNvSpPr>
                  <a:spLocks noChangeArrowheads="1"/>
                </p:cNvSpPr>
                <p:nvPr/>
              </p:nvSpPr>
              <p:spPr bwMode="auto">
                <a:xfrm>
                  <a:off x="2521" y="1230"/>
                  <a:ext cx="189"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charset="0"/>
                      <a:ea typeface="Arial" charset="0"/>
                      <a:cs typeface="Arial" charset="0"/>
                    </a:rPr>
                    <a:t>ملك</a:t>
                  </a:r>
                  <a:endParaRPr lang="en-US" sz="2800" dirty="0">
                    <a:solidFill>
                      <a:srgbClr val="08F220"/>
                    </a:solidFill>
                    <a:latin typeface="Arial" charset="0"/>
                    <a:ea typeface="Arial" charset="0"/>
                    <a:cs typeface="Arial" charset="0"/>
                  </a:endParaRPr>
                </a:p>
              </p:txBody>
            </p:sp>
            <p:sp>
              <p:nvSpPr>
                <p:cNvPr id="110" name="Rectangle 117"/>
                <p:cNvSpPr>
                  <a:spLocks noChangeArrowheads="1"/>
                </p:cNvSpPr>
                <p:nvPr/>
              </p:nvSpPr>
              <p:spPr bwMode="auto">
                <a:xfrm>
                  <a:off x="2729" y="1213"/>
                  <a:ext cx="210"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charset="0"/>
                      <a:ea typeface="Arial" charset="0"/>
                      <a:cs typeface="Arial" charset="0"/>
                    </a:rPr>
                    <a:t>سبي</a:t>
                  </a:r>
                  <a:endParaRPr lang="en-US" sz="2400" dirty="0">
                    <a:solidFill>
                      <a:srgbClr val="08F220"/>
                    </a:solidFill>
                    <a:latin typeface="Arial" charset="0"/>
                    <a:ea typeface="Arial" charset="0"/>
                    <a:cs typeface="Arial" charset="0"/>
                  </a:endParaRPr>
                </a:p>
              </p:txBody>
            </p:sp>
          </p:grpSp>
          <p:sp>
            <p:nvSpPr>
              <p:cNvPr id="102" name="Rectangle 118"/>
              <p:cNvSpPr>
                <a:spLocks noChangeArrowheads="1"/>
              </p:cNvSpPr>
              <p:nvPr/>
            </p:nvSpPr>
            <p:spPr bwMode="auto">
              <a:xfrm>
                <a:off x="2979" y="1227"/>
                <a:ext cx="222"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charset="0"/>
                    <a:ea typeface="Arial" charset="0"/>
                    <a:cs typeface="Arial" charset="0"/>
                  </a:rPr>
                  <a:t>صمت</a:t>
                </a:r>
                <a:endParaRPr lang="en-US" sz="2000" dirty="0">
                  <a:solidFill>
                    <a:srgbClr val="11B0C5"/>
                  </a:solidFill>
                  <a:latin typeface="Arial" charset="0"/>
                  <a:ea typeface="Arial" charset="0"/>
                  <a:cs typeface="Arial" charset="0"/>
                </a:endParaRPr>
              </a:p>
            </p:txBody>
          </p:sp>
        </p:grpSp>
        <p:grpSp>
          <p:nvGrpSpPr>
            <p:cNvPr id="96" name="Group 120"/>
            <p:cNvGrpSpPr>
              <a:grpSpLocks/>
            </p:cNvGrpSpPr>
            <p:nvPr/>
          </p:nvGrpSpPr>
          <p:grpSpPr bwMode="auto">
            <a:xfrm>
              <a:off x="2137" y="346"/>
              <a:ext cx="455" cy="834"/>
              <a:chOff x="1814" y="109"/>
              <a:chExt cx="455" cy="834"/>
            </a:xfrm>
          </p:grpSpPr>
          <p:sp>
            <p:nvSpPr>
              <p:cNvPr id="99" name="Text Box 121"/>
              <p:cNvSpPr txBox="1">
                <a:spLocks noChangeArrowheads="1"/>
              </p:cNvSpPr>
              <p:nvPr/>
            </p:nvSpPr>
            <p:spPr bwMode="auto">
              <a:xfrm>
                <a:off x="1814" y="109"/>
                <a:ext cx="455" cy="83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charset="0"/>
                    <a:ea typeface="Arial" charset="0"/>
                    <a:cs typeface="Arial" charset="0"/>
                  </a:rPr>
                  <a:t>٧</a:t>
                </a:r>
                <a:endParaRPr lang="en-US" sz="8000" dirty="0">
                  <a:solidFill>
                    <a:srgbClr val="FF262D"/>
                  </a:solidFill>
                  <a:latin typeface="Arial" charset="0"/>
                  <a:ea typeface="Arial" charset="0"/>
                  <a:cs typeface="Arial" charset="0"/>
                </a:endParaRPr>
              </a:p>
            </p:txBody>
          </p:sp>
          <p:sp>
            <p:nvSpPr>
              <p:cNvPr id="100"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97"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ndParaRPr>
            </a:p>
          </p:txBody>
        </p:sp>
        <p:sp>
          <p:nvSpPr>
            <p:cNvPr id="98"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8273"/>
                                        </p:tgtEl>
                                        <p:attrNameLst>
                                          <p:attrName>style.visibility</p:attrName>
                                        </p:attrNameLst>
                                      </p:cBhvr>
                                      <p:to>
                                        <p:strVal val="visible"/>
                                      </p:to>
                                    </p:set>
                                    <p:animEffect transition="in" filter="wipe(up)">
                                      <p:cBhvr>
                                        <p:cTn id="7" dur="500"/>
                                        <p:tgtEl>
                                          <p:spTgt spid="60827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8312"/>
                                        </p:tgtEl>
                                        <p:attrNameLst>
                                          <p:attrName>style.visibility</p:attrName>
                                        </p:attrNameLst>
                                      </p:cBhvr>
                                      <p:to>
                                        <p:strVal val="visible"/>
                                      </p:to>
                                    </p:set>
                                    <p:animEffect transition="in" filter="wipe(up)">
                                      <p:cBhvr>
                                        <p:cTn id="11" dur="500"/>
                                        <p:tgtEl>
                                          <p:spTgt spid="6083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8307"/>
                                        </p:tgtEl>
                                        <p:attrNameLst>
                                          <p:attrName>style.visibility</p:attrName>
                                        </p:attrNameLst>
                                      </p:cBhvr>
                                      <p:to>
                                        <p:strVal val="visible"/>
                                      </p:to>
                                    </p:set>
                                    <p:animEffect transition="in" filter="wipe(up)">
                                      <p:cBhvr>
                                        <p:cTn id="15" dur="500"/>
                                        <p:tgtEl>
                                          <p:spTgt spid="608307"/>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8313"/>
                                        </p:tgtEl>
                                        <p:attrNameLst>
                                          <p:attrName>style.visibility</p:attrName>
                                        </p:attrNameLst>
                                      </p:cBhvr>
                                      <p:to>
                                        <p:strVal val="visible"/>
                                      </p:to>
                                    </p:set>
                                    <p:animEffect transition="in" filter="wipe(up)">
                                      <p:cBhvr>
                                        <p:cTn id="19" dur="500"/>
                                        <p:tgtEl>
                                          <p:spTgt spid="608313"/>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8308"/>
                                        </p:tgtEl>
                                        <p:attrNameLst>
                                          <p:attrName>style.visibility</p:attrName>
                                        </p:attrNameLst>
                                      </p:cBhvr>
                                      <p:to>
                                        <p:strVal val="visible"/>
                                      </p:to>
                                    </p:set>
                                    <p:animEffect transition="in" filter="wipe(up)">
                                      <p:cBhvr>
                                        <p:cTn id="23" dur="500"/>
                                        <p:tgtEl>
                                          <p:spTgt spid="608308"/>
                                        </p:tgtEl>
                                      </p:cBhvr>
                                    </p:animEffect>
                                  </p:childTnLst>
                                </p:cTn>
                              </p:par>
                            </p:childTnLst>
                          </p:cTn>
                        </p:par>
                        <p:par>
                          <p:cTn id="24" fill="hold" nodeType="afterGroup">
                            <p:stCondLst>
                              <p:cond delay="2500"/>
                            </p:stCondLst>
                            <p:childTnLst>
                              <p:par>
                                <p:cTn id="25" presetID="22" presetClass="entr" presetSubtype="1" fill="hold" nodeType="afterEffect">
                                  <p:stCondLst>
                                    <p:cond delay="0"/>
                                  </p:stCondLst>
                                  <p:childTnLst>
                                    <p:set>
                                      <p:cBhvr>
                                        <p:cTn id="26" dur="1" fill="hold">
                                          <p:stCondLst>
                                            <p:cond delay="0"/>
                                          </p:stCondLst>
                                        </p:cTn>
                                        <p:tgtEl>
                                          <p:spTgt spid="608310"/>
                                        </p:tgtEl>
                                        <p:attrNameLst>
                                          <p:attrName>style.visibility</p:attrName>
                                        </p:attrNameLst>
                                      </p:cBhvr>
                                      <p:to>
                                        <p:strVal val="visible"/>
                                      </p:to>
                                    </p:set>
                                    <p:animEffect transition="in" filter="wipe(up)">
                                      <p:cBhvr>
                                        <p:cTn id="27" dur="500"/>
                                        <p:tgtEl>
                                          <p:spTgt spid="608310"/>
                                        </p:tgtEl>
                                      </p:cBhvr>
                                    </p:animEffect>
                                  </p:childTnLst>
                                </p:cTn>
                              </p:par>
                            </p:childTnLst>
                          </p:cTn>
                        </p:par>
                        <p:par>
                          <p:cTn id="28" fill="hold" nodeType="afterGroup">
                            <p:stCondLst>
                              <p:cond delay="3000"/>
                            </p:stCondLst>
                            <p:childTnLst>
                              <p:par>
                                <p:cTn id="29" presetID="22" presetClass="entr" presetSubtype="1" fill="hold" nodeType="afterEffect">
                                  <p:stCondLst>
                                    <p:cond delay="0"/>
                                  </p:stCondLst>
                                  <p:childTnLst>
                                    <p:set>
                                      <p:cBhvr>
                                        <p:cTn id="30" dur="1" fill="hold">
                                          <p:stCondLst>
                                            <p:cond delay="0"/>
                                          </p:stCondLst>
                                        </p:cTn>
                                        <p:tgtEl>
                                          <p:spTgt spid="608311"/>
                                        </p:tgtEl>
                                        <p:attrNameLst>
                                          <p:attrName>style.visibility</p:attrName>
                                        </p:attrNameLst>
                                      </p:cBhvr>
                                      <p:to>
                                        <p:strVal val="visible"/>
                                      </p:to>
                                    </p:set>
                                    <p:animEffect transition="in" filter="wipe(up)">
                                      <p:cBhvr>
                                        <p:cTn id="31" dur="500"/>
                                        <p:tgtEl>
                                          <p:spTgt spid="608311"/>
                                        </p:tgtEl>
                                      </p:cBhvr>
                                    </p:animEffect>
                                  </p:childTnLst>
                                </p:cTn>
                              </p:par>
                            </p:childTnLst>
                          </p:cTn>
                        </p:par>
                        <p:par>
                          <p:cTn id="32" fill="hold" nodeType="afterGroup">
                            <p:stCondLst>
                              <p:cond delay="3500"/>
                            </p:stCondLst>
                            <p:childTnLst>
                              <p:par>
                                <p:cTn id="33" presetID="22" presetClass="entr" presetSubtype="1" fill="hold" nodeType="afterEffect">
                                  <p:stCondLst>
                                    <p:cond delay="0"/>
                                  </p:stCondLst>
                                  <p:childTnLst>
                                    <p:set>
                                      <p:cBhvr>
                                        <p:cTn id="34" dur="1" fill="hold">
                                          <p:stCondLst>
                                            <p:cond delay="0"/>
                                          </p:stCondLst>
                                        </p:cTn>
                                        <p:tgtEl>
                                          <p:spTgt spid="608309"/>
                                        </p:tgtEl>
                                        <p:attrNameLst>
                                          <p:attrName>style.visibility</p:attrName>
                                        </p:attrNameLst>
                                      </p:cBhvr>
                                      <p:to>
                                        <p:strVal val="visible"/>
                                      </p:to>
                                    </p:set>
                                    <p:animEffect transition="in" filter="wipe(up)">
                                      <p:cBhvr>
                                        <p:cTn id="35" dur="500"/>
                                        <p:tgtEl>
                                          <p:spTgt spid="608309"/>
                                        </p:tgtEl>
                                      </p:cBhvr>
                                    </p:animEffect>
                                  </p:childTnLst>
                                </p:cTn>
                              </p:par>
                            </p:childTnLst>
                          </p:cTn>
                        </p:par>
                        <p:par>
                          <p:cTn id="36" fill="hold" nodeType="afterGroup">
                            <p:stCondLst>
                              <p:cond delay="4000"/>
                            </p:stCondLst>
                            <p:childTnLst>
                              <p:par>
                                <p:cTn id="37" presetID="22" presetClass="entr" presetSubtype="1" fill="hold" nodeType="afterEffect">
                                  <p:stCondLst>
                                    <p:cond delay="0"/>
                                  </p:stCondLst>
                                  <p:childTnLst>
                                    <p:set>
                                      <p:cBhvr>
                                        <p:cTn id="38" dur="1" fill="hold">
                                          <p:stCondLst>
                                            <p:cond delay="0"/>
                                          </p:stCondLst>
                                        </p:cTn>
                                        <p:tgtEl>
                                          <p:spTgt spid="608306"/>
                                        </p:tgtEl>
                                        <p:attrNameLst>
                                          <p:attrName>style.visibility</p:attrName>
                                        </p:attrNameLst>
                                      </p:cBhvr>
                                      <p:to>
                                        <p:strVal val="visible"/>
                                      </p:to>
                                    </p:set>
                                    <p:animEffect transition="in" filter="wipe(up)">
                                      <p:cBhvr>
                                        <p:cTn id="39" dur="500"/>
                                        <p:tgtEl>
                                          <p:spTgt spid="608306"/>
                                        </p:tgtEl>
                                      </p:cBhvr>
                                    </p:animEffect>
                                  </p:childTnLst>
                                </p:cTn>
                              </p:par>
                            </p:childTnLst>
                          </p:cTn>
                        </p:par>
                        <p:par>
                          <p:cTn id="40" fill="hold" nodeType="afterGroup">
                            <p:stCondLst>
                              <p:cond delay="4500"/>
                            </p:stCondLst>
                            <p:childTnLst>
                              <p:par>
                                <p:cTn id="41" presetID="22" presetClass="entr" presetSubtype="1" fill="hold" nodeType="afterEffect">
                                  <p:stCondLst>
                                    <p:cond delay="0"/>
                                  </p:stCondLst>
                                  <p:childTnLst>
                                    <p:set>
                                      <p:cBhvr>
                                        <p:cTn id="42" dur="1" fill="hold">
                                          <p:stCondLst>
                                            <p:cond delay="0"/>
                                          </p:stCondLst>
                                        </p:cTn>
                                        <p:tgtEl>
                                          <p:spTgt spid="608267"/>
                                        </p:tgtEl>
                                        <p:attrNameLst>
                                          <p:attrName>style.visibility</p:attrName>
                                        </p:attrNameLst>
                                      </p:cBhvr>
                                      <p:to>
                                        <p:strVal val="visible"/>
                                      </p:to>
                                    </p:set>
                                    <p:animEffect transition="in" filter="wipe(up)">
                                      <p:cBhvr>
                                        <p:cTn id="43" dur="500"/>
                                        <p:tgtEl>
                                          <p:spTgt spid="608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29698" name="Group 3"/>
          <p:cNvGrpSpPr>
            <a:grpSpLocks/>
          </p:cNvGrpSpPr>
          <p:nvPr/>
        </p:nvGrpSpPr>
        <p:grpSpPr bwMode="auto">
          <a:xfrm>
            <a:off x="8148638" y="4983163"/>
            <a:ext cx="168275" cy="177800"/>
            <a:chOff x="4317" y="868"/>
            <a:chExt cx="146" cy="700"/>
          </a:xfrm>
        </p:grpSpPr>
        <p:sp>
          <p:nvSpPr>
            <p:cNvPr id="29790" name="Rectangle 4"/>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9791" name="Rectangle 5"/>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grpSp>
        <p:nvGrpSpPr>
          <p:cNvPr id="29699" name="Group 6"/>
          <p:cNvGrpSpPr>
            <a:grpSpLocks/>
          </p:cNvGrpSpPr>
          <p:nvPr/>
        </p:nvGrpSpPr>
        <p:grpSpPr bwMode="auto">
          <a:xfrm>
            <a:off x="1627188" y="2182813"/>
            <a:ext cx="6045200" cy="3983037"/>
            <a:chOff x="610" y="1163"/>
            <a:chExt cx="4583" cy="2701"/>
          </a:xfrm>
        </p:grpSpPr>
        <p:sp>
          <p:nvSpPr>
            <p:cNvPr id="29786" name="Rectangle 7" descr="Oak"/>
            <p:cNvSpPr>
              <a:spLocks noChangeArrowheads="1"/>
            </p:cNvSpPr>
            <p:nvPr/>
          </p:nvSpPr>
          <p:spPr bwMode="auto">
            <a:xfrm>
              <a:off x="5037" y="1181"/>
              <a:ext cx="153" cy="268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sp>
          <p:nvSpPr>
            <p:cNvPr id="29787" name="Rectangle 8" descr="Oak"/>
            <p:cNvSpPr>
              <a:spLocks noChangeArrowheads="1"/>
            </p:cNvSpPr>
            <p:nvPr/>
          </p:nvSpPr>
          <p:spPr bwMode="auto">
            <a:xfrm>
              <a:off x="611" y="1163"/>
              <a:ext cx="4582" cy="16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9788" name="Rectangle 9" descr="Oak"/>
            <p:cNvSpPr>
              <a:spLocks noChangeArrowheads="1"/>
            </p:cNvSpPr>
            <p:nvPr/>
          </p:nvSpPr>
          <p:spPr bwMode="auto">
            <a:xfrm>
              <a:off x="620" y="3701"/>
              <a:ext cx="4423" cy="16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endParaRPr lang="en-US"/>
            </a:p>
          </p:txBody>
        </p:sp>
        <p:sp>
          <p:nvSpPr>
            <p:cNvPr id="29789" name="Rectangle 10" descr="Oak"/>
            <p:cNvSpPr>
              <a:spLocks noChangeArrowheads="1"/>
            </p:cNvSpPr>
            <p:nvPr/>
          </p:nvSpPr>
          <p:spPr bwMode="auto">
            <a:xfrm>
              <a:off x="610" y="1167"/>
              <a:ext cx="124" cy="268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a:endParaRPr lang="en-US" sz="2400" b="0">
                <a:solidFill>
                  <a:srgbClr val="00DFCA"/>
                </a:solidFill>
              </a:endParaRPr>
            </a:p>
          </p:txBody>
        </p:sp>
      </p:grpSp>
      <p:pic>
        <p:nvPicPr>
          <p:cNvPr id="29700"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702" name="Group 36"/>
          <p:cNvGrpSpPr>
            <a:grpSpLocks/>
          </p:cNvGrpSpPr>
          <p:nvPr/>
        </p:nvGrpSpPr>
        <p:grpSpPr bwMode="auto">
          <a:xfrm>
            <a:off x="8148638" y="4983163"/>
            <a:ext cx="168275" cy="177800"/>
            <a:chOff x="4317" y="868"/>
            <a:chExt cx="146" cy="700"/>
          </a:xfrm>
        </p:grpSpPr>
        <p:sp>
          <p:nvSpPr>
            <p:cNvPr id="29784" name="Rectangle 37"/>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endParaRPr lang="en-US" sz="1100">
                <a:solidFill>
                  <a:srgbClr val="FF262D"/>
                </a:solidFill>
              </a:endParaRPr>
            </a:p>
          </p:txBody>
        </p:sp>
        <p:sp>
          <p:nvSpPr>
            <p:cNvPr id="29785" name="Rectangle 38"/>
            <p:cNvSpPr>
              <a:spLocks noChangeArrowheads="1"/>
            </p:cNvSpPr>
            <p:nvPr/>
          </p:nvSpPr>
          <p:spPr bwMode="auto">
            <a:xfrm rot="-5400000">
              <a:off x="4106" y="1237"/>
              <a:ext cx="66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eaVert" wrap="none" lIns="0" tIns="0" rIns="0" bIns="0">
              <a:spAutoFit/>
            </a:bodyPr>
            <a:lstStyle/>
            <a:p>
              <a:endParaRPr lang="en-US" sz="1100" b="0">
                <a:solidFill>
                  <a:srgbClr val="FF262D"/>
                </a:solidFill>
              </a:endParaRPr>
            </a:p>
          </p:txBody>
        </p:sp>
      </p:grpSp>
      <p:pic>
        <p:nvPicPr>
          <p:cNvPr id="607273" name="Picture 41"/>
          <p:cNvPicPr>
            <a:picLocks noChangeAspect="1" noChangeArrowheads="1"/>
          </p:cNvPicPr>
          <p:nvPr/>
        </p:nvPicPr>
        <p:blipFill>
          <a:blip r:embed="rId5"/>
          <a:srcRect/>
          <a:stretch>
            <a:fillRect/>
          </a:stretch>
        </p:blipFill>
        <p:spPr bwMode="auto">
          <a:xfrm rot="5361337">
            <a:off x="-318293" y="4110831"/>
            <a:ext cx="4605338" cy="301625"/>
          </a:xfrm>
          <a:prstGeom prst="rect">
            <a:avLst/>
          </a:prstGeom>
          <a:noFill/>
          <a:effectLst>
            <a:outerShdw blurRad="63500" dist="38099" dir="2700000" algn="ctr" rotWithShape="0">
              <a:schemeClr val="accent2">
                <a:alpha val="74998"/>
              </a:schemeClr>
            </a:outerShdw>
          </a:effectLst>
        </p:spPr>
      </p:pic>
      <p:pic>
        <p:nvPicPr>
          <p:cNvPr id="29704" name="Picture 4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5" name="Picture 4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6" name="Picture 4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7"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8" name="Picture 5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9" name="Picture 5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10" name="Picture 5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87" name="Text Box 55"/>
          <p:cNvSpPr txBox="1">
            <a:spLocks noChangeArrowheads="1"/>
          </p:cNvSpPr>
          <p:nvPr/>
        </p:nvSpPr>
        <p:spPr bwMode="auto">
          <a:xfrm>
            <a:off x="120650" y="106363"/>
            <a:ext cx="3097213" cy="83099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spcBef>
                <a:spcPct val="50000"/>
              </a:spcBef>
              <a:defRPr/>
            </a:pPr>
            <a:r>
              <a:rPr lang="ar-SA" sz="2400" dirty="0">
                <a:latin typeface="Arial" charset="0"/>
                <a:ea typeface="Arial" charset="0"/>
                <a:cs typeface="Arial" charset="0"/>
              </a:rPr>
              <a:t>نسيج من التسلسل الزمني للكتاب المقدس</a:t>
            </a:r>
            <a:endParaRPr lang="en-US" sz="2400" dirty="0">
              <a:latin typeface="Arial" charset="0"/>
              <a:ea typeface="Arial" charset="0"/>
              <a:cs typeface="Arial" charset="0"/>
            </a:endParaRPr>
          </a:p>
        </p:txBody>
      </p:sp>
      <p:grpSp>
        <p:nvGrpSpPr>
          <p:cNvPr id="29713" name="Group 56"/>
          <p:cNvGrpSpPr>
            <a:grpSpLocks/>
          </p:cNvGrpSpPr>
          <p:nvPr/>
        </p:nvGrpSpPr>
        <p:grpSpPr bwMode="auto">
          <a:xfrm>
            <a:off x="1949450" y="2236788"/>
            <a:ext cx="5273675" cy="3898900"/>
            <a:chOff x="1228" y="1409"/>
            <a:chExt cx="3322" cy="2456"/>
          </a:xfrm>
        </p:grpSpPr>
        <p:grpSp>
          <p:nvGrpSpPr>
            <p:cNvPr id="29752" name="Group 57"/>
            <p:cNvGrpSpPr>
              <a:grpSpLocks/>
            </p:cNvGrpSpPr>
            <p:nvPr/>
          </p:nvGrpSpPr>
          <p:grpSpPr bwMode="auto">
            <a:xfrm>
              <a:off x="1228" y="1409"/>
              <a:ext cx="3303" cy="119"/>
              <a:chOff x="1206" y="1392"/>
              <a:chExt cx="3303" cy="119"/>
            </a:xfrm>
          </p:grpSpPr>
          <p:sp>
            <p:nvSpPr>
              <p:cNvPr id="607290" name="AutoShape 58" descr="Cork"/>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291" name="AutoShape 59" descr="Cork"/>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292" name="AutoShape 60" descr="Cork"/>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293" name="AutoShape 61" descr="Cork"/>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294" name="AutoShape 62" descr="Cork"/>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295" name="AutoShape 63" descr="Cork"/>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7296" name="AutoShape 64" descr="Cork"/>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7297" name="AutoShape 65" descr="Cork"/>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7298" name="AutoShape 66" descr="Cork"/>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7299" name="AutoShape 67" descr="Cork"/>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ndParaRPr>
              </a:p>
            </p:txBody>
          </p:sp>
          <p:sp>
            <p:nvSpPr>
              <p:cNvPr id="607300" name="AutoShape 68" descr="Cork"/>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301" name="AutoShape 69" descr="Cork"/>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302" name="AutoShape 70" descr="Cork"/>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303" name="AutoShape 71" descr="Cork"/>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sp>
            <p:nvSpPr>
              <p:cNvPr id="607304" name="AutoShape 72" descr="Cork"/>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p>
            </p:txBody>
          </p:sp>
        </p:grpSp>
        <p:grpSp>
          <p:nvGrpSpPr>
            <p:cNvPr id="29753" name="Group 73"/>
            <p:cNvGrpSpPr>
              <a:grpSpLocks/>
            </p:cNvGrpSpPr>
            <p:nvPr/>
          </p:nvGrpSpPr>
          <p:grpSpPr bwMode="auto">
            <a:xfrm>
              <a:off x="1243" y="3761"/>
              <a:ext cx="3307" cy="104"/>
              <a:chOff x="1231" y="3769"/>
              <a:chExt cx="3307" cy="104"/>
            </a:xfrm>
          </p:grpSpPr>
          <p:sp>
            <p:nvSpPr>
              <p:cNvPr id="607306" name="AutoShape 74" descr="Cork"/>
              <p:cNvSpPr>
                <a:spLocks noChangeArrowheads="1"/>
              </p:cNvSpPr>
              <p:nvPr/>
            </p:nvSpPr>
            <p:spPr bwMode="auto">
              <a:xfrm rot="12494257">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07" name="AutoShape 75" descr="Cork"/>
              <p:cNvSpPr>
                <a:spLocks noChangeArrowheads="1"/>
              </p:cNvSpPr>
              <p:nvPr/>
            </p:nvSpPr>
            <p:spPr bwMode="auto">
              <a:xfrm rot="12494257">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08" name="AutoShape 76" descr="Cork"/>
              <p:cNvSpPr>
                <a:spLocks noChangeArrowheads="1"/>
              </p:cNvSpPr>
              <p:nvPr/>
            </p:nvSpPr>
            <p:spPr bwMode="auto">
              <a:xfrm rot="12494257">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09" name="AutoShape 77" descr="Cork"/>
              <p:cNvSpPr>
                <a:spLocks noChangeArrowheads="1"/>
              </p:cNvSpPr>
              <p:nvPr/>
            </p:nvSpPr>
            <p:spPr bwMode="auto">
              <a:xfrm rot="12494257">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0" name="AutoShape 78" descr="Cork"/>
              <p:cNvSpPr>
                <a:spLocks noChangeArrowheads="1"/>
              </p:cNvSpPr>
              <p:nvPr/>
            </p:nvSpPr>
            <p:spPr bwMode="auto">
              <a:xfrm rot="12494257">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1" name="AutoShape 79" descr="Cork"/>
              <p:cNvSpPr>
                <a:spLocks noChangeArrowheads="1"/>
              </p:cNvSpPr>
              <p:nvPr/>
            </p:nvSpPr>
            <p:spPr bwMode="auto">
              <a:xfrm rot="12494257">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2" name="AutoShape 80" descr="Cork"/>
              <p:cNvSpPr>
                <a:spLocks noChangeArrowheads="1"/>
              </p:cNvSpPr>
              <p:nvPr/>
            </p:nvSpPr>
            <p:spPr bwMode="auto">
              <a:xfrm rot="12494257">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3" name="AutoShape 81" descr="Cork"/>
              <p:cNvSpPr>
                <a:spLocks noChangeArrowheads="1"/>
              </p:cNvSpPr>
              <p:nvPr/>
            </p:nvSpPr>
            <p:spPr bwMode="auto">
              <a:xfrm rot="12494257">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4" name="AutoShape 82" descr="Cork"/>
              <p:cNvSpPr>
                <a:spLocks noChangeArrowheads="1"/>
              </p:cNvSpPr>
              <p:nvPr/>
            </p:nvSpPr>
            <p:spPr bwMode="auto">
              <a:xfrm rot="12494257">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5" name="AutoShape 83" descr="Cork"/>
              <p:cNvSpPr>
                <a:spLocks noChangeArrowheads="1"/>
              </p:cNvSpPr>
              <p:nvPr/>
            </p:nvSpPr>
            <p:spPr bwMode="auto">
              <a:xfrm rot="12494257">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6" name="AutoShape 84" descr="Cork"/>
              <p:cNvSpPr>
                <a:spLocks noChangeArrowheads="1"/>
              </p:cNvSpPr>
              <p:nvPr/>
            </p:nvSpPr>
            <p:spPr bwMode="auto">
              <a:xfrm rot="12494257">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7" name="AutoShape 85" descr="Cork"/>
              <p:cNvSpPr>
                <a:spLocks noChangeArrowheads="1"/>
              </p:cNvSpPr>
              <p:nvPr/>
            </p:nvSpPr>
            <p:spPr bwMode="auto">
              <a:xfrm rot="12494257">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8" name="AutoShape 86" descr="Cork"/>
              <p:cNvSpPr>
                <a:spLocks noChangeArrowheads="1"/>
              </p:cNvSpPr>
              <p:nvPr/>
            </p:nvSpPr>
            <p:spPr bwMode="auto">
              <a:xfrm rot="12494257">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19" name="AutoShape 87" descr="Cork"/>
              <p:cNvSpPr>
                <a:spLocks noChangeArrowheads="1"/>
              </p:cNvSpPr>
              <p:nvPr/>
            </p:nvSpPr>
            <p:spPr bwMode="auto">
              <a:xfrm rot="12494257">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sp>
            <p:nvSpPr>
              <p:cNvPr id="607320" name="AutoShape 88" descr="Cork"/>
              <p:cNvSpPr>
                <a:spLocks noChangeArrowheads="1"/>
              </p:cNvSpPr>
              <p:nvPr/>
            </p:nvSpPr>
            <p:spPr bwMode="auto">
              <a:xfrm rot="12494257">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ndParaRPr>
              </a:p>
            </p:txBody>
          </p:sp>
        </p:grpSp>
      </p:grpSp>
      <p:sp>
        <p:nvSpPr>
          <p:cNvPr id="607321" name="Text Box 89"/>
          <p:cNvSpPr txBox="1">
            <a:spLocks noChangeArrowheads="1"/>
          </p:cNvSpPr>
          <p:nvPr/>
        </p:nvSpPr>
        <p:spPr bwMode="auto">
          <a:xfrm>
            <a:off x="2101850" y="2898775"/>
            <a:ext cx="1860550" cy="29686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nSpc>
                <a:spcPct val="80000"/>
              </a:lnSpc>
              <a:spcBef>
                <a:spcPct val="50000"/>
              </a:spcBef>
              <a:defRPr/>
            </a:pPr>
            <a:r>
              <a:rPr lang="en-US" dirty="0">
                <a:solidFill>
                  <a:srgbClr val="F09F32"/>
                </a:solidFill>
                <a:latin typeface="Arial" charset="0"/>
              </a:rPr>
              <a:t>CREATION</a:t>
            </a:r>
            <a:endParaRPr lang="en-US" dirty="0">
              <a:solidFill>
                <a:srgbClr val="00DFCA"/>
              </a:solidFill>
              <a:latin typeface="Arial" charset="0"/>
            </a:endParaRPr>
          </a:p>
        </p:txBody>
      </p:sp>
      <p:sp>
        <p:nvSpPr>
          <p:cNvPr id="607322" name="Text Box 90"/>
          <p:cNvSpPr txBox="1">
            <a:spLocks noChangeArrowheads="1"/>
          </p:cNvSpPr>
          <p:nvPr/>
        </p:nvSpPr>
        <p:spPr bwMode="auto">
          <a:xfrm>
            <a:off x="2200275" y="3211513"/>
            <a:ext cx="1752600" cy="23134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dirty="0">
                <a:solidFill>
                  <a:srgbClr val="FFFF00"/>
                </a:solidFill>
                <a:latin typeface="Arial" charset="0"/>
              </a:rPr>
              <a:t>ABRAHAM     </a:t>
            </a:r>
          </a:p>
        </p:txBody>
      </p:sp>
      <p:sp>
        <p:nvSpPr>
          <p:cNvPr id="607324" name="Text Box 92"/>
          <p:cNvSpPr txBox="1">
            <a:spLocks noChangeArrowheads="1"/>
          </p:cNvSpPr>
          <p:nvPr/>
        </p:nvSpPr>
        <p:spPr bwMode="auto">
          <a:xfrm>
            <a:off x="2516188" y="3617913"/>
            <a:ext cx="1457325"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en-US" dirty="0">
                <a:solidFill>
                  <a:srgbClr val="FFFF00"/>
                </a:solidFill>
                <a:latin typeface="Arial" charset="0"/>
              </a:rPr>
              <a:t>MOSES</a:t>
            </a:r>
          </a:p>
        </p:txBody>
      </p:sp>
      <p:sp>
        <p:nvSpPr>
          <p:cNvPr id="607325" name="Text Box 93"/>
          <p:cNvSpPr txBox="1">
            <a:spLocks noChangeArrowheads="1"/>
          </p:cNvSpPr>
          <p:nvPr/>
        </p:nvSpPr>
        <p:spPr bwMode="auto">
          <a:xfrm>
            <a:off x="2725738" y="3865563"/>
            <a:ext cx="1385887"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en-US" dirty="0">
                <a:solidFill>
                  <a:srgbClr val="FFFF00"/>
                </a:solidFill>
                <a:latin typeface="Arial" charset="0"/>
              </a:rPr>
              <a:t>JOSHUA</a:t>
            </a:r>
          </a:p>
        </p:txBody>
      </p:sp>
      <p:sp>
        <p:nvSpPr>
          <p:cNvPr id="607326" name="Text Box 94"/>
          <p:cNvSpPr txBox="1">
            <a:spLocks noChangeArrowheads="1"/>
          </p:cNvSpPr>
          <p:nvPr/>
        </p:nvSpPr>
        <p:spPr bwMode="auto">
          <a:xfrm>
            <a:off x="2338388" y="4106863"/>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en-US" dirty="0">
                <a:solidFill>
                  <a:srgbClr val="1ADE31"/>
                </a:solidFill>
                <a:latin typeface="Arial" charset="0"/>
              </a:rPr>
              <a:t>ANARCHY</a:t>
            </a:r>
            <a:endParaRPr lang="en-US" dirty="0">
              <a:solidFill>
                <a:srgbClr val="00DFCA"/>
              </a:solidFill>
              <a:latin typeface="Arial" charset="0"/>
            </a:endParaRPr>
          </a:p>
        </p:txBody>
      </p:sp>
      <p:sp>
        <p:nvSpPr>
          <p:cNvPr id="607327" name="Text Box 95"/>
          <p:cNvSpPr txBox="1">
            <a:spLocks noChangeArrowheads="1"/>
          </p:cNvSpPr>
          <p:nvPr/>
        </p:nvSpPr>
        <p:spPr bwMode="auto">
          <a:xfrm>
            <a:off x="3244850" y="4660900"/>
            <a:ext cx="1682750" cy="2381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a:solidFill>
                  <a:srgbClr val="1ADE31"/>
                </a:solidFill>
                <a:latin typeface="Arial" charset="0"/>
              </a:rPr>
              <a:t>CAPTIVITY</a:t>
            </a:r>
            <a:endParaRPr lang="en-US">
              <a:solidFill>
                <a:srgbClr val="00DFCA"/>
              </a:solidFill>
              <a:latin typeface="Arial" charset="0"/>
            </a:endParaRPr>
          </a:p>
        </p:txBody>
      </p:sp>
      <p:sp>
        <p:nvSpPr>
          <p:cNvPr id="607328" name="Text Box 96"/>
          <p:cNvSpPr txBox="1">
            <a:spLocks noChangeArrowheads="1"/>
          </p:cNvSpPr>
          <p:nvPr/>
        </p:nvSpPr>
        <p:spPr bwMode="auto">
          <a:xfrm>
            <a:off x="3825875" y="4945063"/>
            <a:ext cx="1136650" cy="5175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70000"/>
              </a:lnSpc>
              <a:spcBef>
                <a:spcPct val="50000"/>
              </a:spcBef>
              <a:defRPr/>
            </a:pPr>
            <a:r>
              <a:rPr lang="en-US" sz="2000">
                <a:latin typeface="Arial" charset="0"/>
              </a:rPr>
              <a:t>                     JESUS</a:t>
            </a:r>
            <a:endParaRPr lang="en-US">
              <a:solidFill>
                <a:srgbClr val="00DFCA"/>
              </a:solidFill>
              <a:latin typeface="Arial" charset="0"/>
            </a:endParaRPr>
          </a:p>
        </p:txBody>
      </p:sp>
      <p:sp>
        <p:nvSpPr>
          <p:cNvPr id="607329" name="Text Box 97"/>
          <p:cNvSpPr txBox="1">
            <a:spLocks noChangeArrowheads="1"/>
          </p:cNvSpPr>
          <p:nvPr/>
        </p:nvSpPr>
        <p:spPr bwMode="auto">
          <a:xfrm>
            <a:off x="3438525" y="4921250"/>
            <a:ext cx="1433513" cy="2381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60000"/>
              </a:lnSpc>
              <a:spcBef>
                <a:spcPct val="50000"/>
              </a:spcBef>
              <a:defRPr/>
            </a:pPr>
            <a:r>
              <a:rPr lang="en-US">
                <a:solidFill>
                  <a:srgbClr val="00DFCA"/>
                </a:solidFill>
                <a:latin typeface="Arial" charset="0"/>
              </a:rPr>
              <a:t>SILENCE</a:t>
            </a:r>
          </a:p>
        </p:txBody>
      </p:sp>
      <p:sp>
        <p:nvSpPr>
          <p:cNvPr id="607330" name="Text Box 98"/>
          <p:cNvSpPr txBox="1">
            <a:spLocks noChangeArrowheads="1"/>
          </p:cNvSpPr>
          <p:nvPr/>
        </p:nvSpPr>
        <p:spPr bwMode="auto">
          <a:xfrm>
            <a:off x="2535238" y="4370388"/>
            <a:ext cx="2679700" cy="3127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90000"/>
              </a:lnSpc>
              <a:spcBef>
                <a:spcPct val="50000"/>
              </a:spcBef>
              <a:defRPr/>
            </a:pPr>
            <a:r>
              <a:rPr lang="en-US">
                <a:solidFill>
                  <a:srgbClr val="1ADE31"/>
                </a:solidFill>
                <a:latin typeface="Arial" charset="0"/>
              </a:rPr>
              <a:t>ROYALTY</a:t>
            </a:r>
            <a:endParaRPr lang="en-US">
              <a:solidFill>
                <a:srgbClr val="00DFCA"/>
              </a:solidFill>
              <a:latin typeface="Arial" charset="0"/>
            </a:endParaRPr>
          </a:p>
        </p:txBody>
      </p:sp>
      <p:sp>
        <p:nvSpPr>
          <p:cNvPr id="29723" name="Text Box 99"/>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07332" name="Rectangle 100"/>
          <p:cNvSpPr>
            <a:spLocks noChangeArrowheads="1"/>
          </p:cNvSpPr>
          <p:nvPr/>
        </p:nvSpPr>
        <p:spPr bwMode="auto">
          <a:xfrm>
            <a:off x="7534275" y="6526213"/>
            <a:ext cx="808038"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9.65.05a.</a:t>
            </a:r>
          </a:p>
        </p:txBody>
      </p:sp>
      <p:sp>
        <p:nvSpPr>
          <p:cNvPr id="607333" name="Rectangle 101"/>
          <p:cNvSpPr>
            <a:spLocks noChangeArrowheads="1"/>
          </p:cNvSpPr>
          <p:nvPr/>
        </p:nvSpPr>
        <p:spPr bwMode="auto">
          <a:xfrm>
            <a:off x="8148638" y="6527800"/>
            <a:ext cx="33972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07</a:t>
            </a:r>
          </a:p>
        </p:txBody>
      </p:sp>
      <p:sp>
        <p:nvSpPr>
          <p:cNvPr id="97" name="Text Box 90"/>
          <p:cNvSpPr txBox="1">
            <a:spLocks noChangeArrowheads="1"/>
          </p:cNvSpPr>
          <p:nvPr/>
        </p:nvSpPr>
        <p:spPr bwMode="auto">
          <a:xfrm>
            <a:off x="2224088" y="3440113"/>
            <a:ext cx="1752600" cy="2365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en-US" dirty="0">
                <a:solidFill>
                  <a:srgbClr val="FFFF00"/>
                </a:solidFill>
                <a:latin typeface="Arial" charset="0"/>
              </a:rPr>
              <a:t>JOSEPH</a:t>
            </a:r>
          </a:p>
        </p:txBody>
      </p:sp>
      <p:grpSp>
        <p:nvGrpSpPr>
          <p:cNvPr id="98" name="Group 131"/>
          <p:cNvGrpSpPr>
            <a:grpSpLocks/>
          </p:cNvGrpSpPr>
          <p:nvPr/>
        </p:nvGrpSpPr>
        <p:grpSpPr bwMode="auto">
          <a:xfrm>
            <a:off x="1995488" y="2779713"/>
            <a:ext cx="3355975" cy="2730501"/>
            <a:chOff x="1257" y="1751"/>
            <a:chExt cx="2114" cy="1720"/>
          </a:xfrm>
        </p:grpSpPr>
        <p:sp>
          <p:nvSpPr>
            <p:cNvPr id="99" name="AutoShape 132"/>
            <p:cNvSpPr>
              <a:spLocks noChangeArrowheads="1"/>
            </p:cNvSpPr>
            <p:nvPr/>
          </p:nvSpPr>
          <p:spPr bwMode="auto">
            <a:xfrm>
              <a:off x="1257" y="1751"/>
              <a:ext cx="2114" cy="1720"/>
            </a:xfrm>
            <a:prstGeom prst="roundRect">
              <a:avLst>
                <a:gd name="adj" fmla="val 16667"/>
              </a:avLst>
            </a:prstGeom>
            <a:gradFill rotWithShape="0">
              <a:gsLst>
                <a:gs pos="0">
                  <a:schemeClr val="bg2"/>
                </a:gs>
                <a:gs pos="50000">
                  <a:schemeClr val="accent6">
                    <a:lumMod val="75000"/>
                    <a:lumOff val="25000"/>
                  </a:schemeClr>
                </a:gs>
                <a:gs pos="100000">
                  <a:schemeClr val="bg2"/>
                </a:gs>
              </a:gsLst>
              <a:lin ang="5400000" scaled="1"/>
            </a:gradFill>
            <a:ln w="76200">
              <a:solidFill>
                <a:srgbClr val="2F8B20"/>
              </a:solidFill>
              <a:round/>
              <a:headEnd/>
              <a:tailEnd/>
            </a:ln>
            <a:effectLst>
              <a:outerShdw blurRad="63500" dist="143684" dir="13500000" algn="ctr" rotWithShape="0">
                <a:schemeClr val="accent2">
                  <a:alpha val="74998"/>
                </a:schemeClr>
              </a:outerShdw>
            </a:effectLst>
          </p:spPr>
          <p:txBody>
            <a:bodyPr wrap="none" anchor="ctr"/>
            <a:lstStyle/>
            <a:p>
              <a:pPr algn="ctr">
                <a:defRPr/>
              </a:pPr>
              <a:endParaRPr lang="en-US" b="0">
                <a:solidFill>
                  <a:schemeClr val="bg2"/>
                </a:solidFill>
              </a:endParaRPr>
            </a:p>
          </p:txBody>
        </p:sp>
        <p:sp>
          <p:nvSpPr>
            <p:cNvPr id="100" name="Text Box 133"/>
            <p:cNvSpPr txBox="1">
              <a:spLocks noChangeArrowheads="1"/>
            </p:cNvSpPr>
            <p:nvPr/>
          </p:nvSpPr>
          <p:spPr bwMode="auto">
            <a:xfrm>
              <a:off x="1276" y="1826"/>
              <a:ext cx="1172" cy="19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80000"/>
                </a:lnSpc>
                <a:spcBef>
                  <a:spcPct val="50000"/>
                </a:spcBef>
                <a:defRPr/>
              </a:pPr>
              <a:r>
                <a:rPr lang="ar-SA" sz="1800" dirty="0">
                  <a:solidFill>
                    <a:srgbClr val="F09F32"/>
                  </a:solidFill>
                  <a:latin typeface="Arial" charset="0"/>
                  <a:ea typeface="Arial" charset="0"/>
                  <a:cs typeface="Arial" charset="0"/>
                </a:rPr>
                <a:t>الخلق (خل</a:t>
              </a:r>
              <a:r>
                <a:rPr lang="ar-SA" dirty="0">
                  <a:solidFill>
                    <a:srgbClr val="F09F32"/>
                  </a:solidFill>
                  <a:latin typeface="Arial" charset="0"/>
                  <a:ea typeface="Arial" charset="0"/>
                  <a:cs typeface="Arial" charset="0"/>
                </a:rPr>
                <a:t>)</a:t>
              </a:r>
              <a:endParaRPr lang="en-US" dirty="0">
                <a:solidFill>
                  <a:srgbClr val="00DFCA"/>
                </a:solidFill>
                <a:latin typeface="Arial" charset="0"/>
                <a:ea typeface="Arial" charset="0"/>
                <a:cs typeface="Arial" charset="0"/>
              </a:endParaRPr>
            </a:p>
          </p:txBody>
        </p:sp>
        <p:sp>
          <p:nvSpPr>
            <p:cNvPr id="101" name="Text Box 134"/>
            <p:cNvSpPr txBox="1">
              <a:spLocks noChangeArrowheads="1"/>
            </p:cNvSpPr>
            <p:nvPr/>
          </p:nvSpPr>
          <p:spPr bwMode="auto">
            <a:xfrm>
              <a:off x="1386" y="2023"/>
              <a:ext cx="1104" cy="301"/>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lnSpc>
                  <a:spcPct val="50000"/>
                </a:lnSpc>
                <a:spcBef>
                  <a:spcPct val="50000"/>
                </a:spcBef>
                <a:defRPr/>
              </a:pPr>
              <a:r>
                <a:rPr lang="ar-SA" dirty="0">
                  <a:solidFill>
                    <a:srgbClr val="FF0000"/>
                  </a:solidFill>
                  <a:latin typeface="Arial" charset="0"/>
                  <a:ea typeface="Arial" charset="0"/>
                  <a:cs typeface="Arial" charset="0"/>
                </a:rPr>
                <a:t>أبراهيم (أب)</a:t>
              </a:r>
              <a:r>
                <a:rPr lang="en-US" dirty="0">
                  <a:solidFill>
                    <a:srgbClr val="FF0000"/>
                  </a:solidFill>
                  <a:latin typeface="Arial" charset="0"/>
                </a:rPr>
                <a:t>    </a:t>
              </a:r>
            </a:p>
            <a:p>
              <a:pPr algn="ctr">
                <a:lnSpc>
                  <a:spcPct val="50000"/>
                </a:lnSpc>
                <a:spcBef>
                  <a:spcPct val="50000"/>
                </a:spcBef>
                <a:defRPr/>
              </a:pPr>
              <a:r>
                <a:rPr lang="en-US" dirty="0">
                  <a:solidFill>
                    <a:srgbClr val="FFFF00"/>
                  </a:solidFill>
                  <a:latin typeface="Arial" charset="0"/>
                </a:rPr>
                <a:t>   </a:t>
              </a:r>
            </a:p>
          </p:txBody>
        </p:sp>
        <p:sp>
          <p:nvSpPr>
            <p:cNvPr id="102" name="Text Box 135"/>
            <p:cNvSpPr txBox="1">
              <a:spLocks noChangeArrowheads="1"/>
            </p:cNvSpPr>
            <p:nvPr/>
          </p:nvSpPr>
          <p:spPr bwMode="auto">
            <a:xfrm>
              <a:off x="1467" y="2142"/>
              <a:ext cx="985" cy="146"/>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50000"/>
                </a:lnSpc>
                <a:spcBef>
                  <a:spcPct val="50000"/>
                </a:spcBef>
                <a:defRPr/>
              </a:pPr>
              <a:r>
                <a:rPr lang="ar-SA" dirty="0">
                  <a:solidFill>
                    <a:srgbClr val="FF0000"/>
                  </a:solidFill>
                  <a:latin typeface="Arial" charset="0"/>
                  <a:ea typeface="Arial" charset="0"/>
                  <a:cs typeface="Arial" charset="0"/>
                </a:rPr>
                <a:t>يوسف (</a:t>
              </a:r>
              <a:r>
                <a:rPr lang="ar-SA" dirty="0" err="1">
                  <a:solidFill>
                    <a:srgbClr val="FF0000"/>
                  </a:solidFill>
                  <a:latin typeface="Arial" charset="0"/>
                  <a:ea typeface="Arial" charset="0"/>
                  <a:cs typeface="Arial" charset="0"/>
                </a:rPr>
                <a:t>يو</a:t>
              </a:r>
              <a:r>
                <a:rPr lang="ar-SA" dirty="0">
                  <a:solidFill>
                    <a:srgbClr val="FF0000"/>
                  </a:solidFill>
                  <a:latin typeface="Arial" charset="0"/>
                  <a:ea typeface="Arial" charset="0"/>
                  <a:cs typeface="Arial" charset="0"/>
                </a:rPr>
                <a:t>)</a:t>
              </a:r>
              <a:endParaRPr lang="en-US" dirty="0">
                <a:solidFill>
                  <a:srgbClr val="FF0000"/>
                </a:solidFill>
                <a:latin typeface="Arial" charset="0"/>
                <a:ea typeface="Arial" charset="0"/>
                <a:cs typeface="Arial" charset="0"/>
              </a:endParaRPr>
            </a:p>
          </p:txBody>
        </p:sp>
        <p:sp>
          <p:nvSpPr>
            <p:cNvPr id="103" name="Text Box 136"/>
            <p:cNvSpPr txBox="1">
              <a:spLocks noChangeArrowheads="1"/>
            </p:cNvSpPr>
            <p:nvPr/>
          </p:nvSpPr>
          <p:spPr bwMode="auto">
            <a:xfrm>
              <a:off x="1585" y="2279"/>
              <a:ext cx="91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موسى (</a:t>
              </a:r>
              <a:r>
                <a:rPr lang="ar-SA" dirty="0" err="1">
                  <a:solidFill>
                    <a:srgbClr val="FF0000"/>
                  </a:solidFill>
                  <a:latin typeface="Arial" charset="0"/>
                  <a:ea typeface="Arial" charset="0"/>
                  <a:cs typeface="Arial" charset="0"/>
                </a:rPr>
                <a:t>مو</a:t>
              </a:r>
              <a:r>
                <a:rPr lang="ar-SA" dirty="0">
                  <a:solidFill>
                    <a:srgbClr val="FF0000"/>
                  </a:solidFill>
                  <a:latin typeface="Arial" charset="0"/>
                  <a:ea typeface="Arial" charset="0"/>
                  <a:cs typeface="Arial" charset="0"/>
                </a:rPr>
                <a:t> )</a:t>
              </a:r>
              <a:endParaRPr lang="en-US" dirty="0">
                <a:solidFill>
                  <a:srgbClr val="FF0000"/>
                </a:solidFill>
                <a:latin typeface="Arial" charset="0"/>
                <a:ea typeface="Arial" charset="0"/>
                <a:cs typeface="Arial" charset="0"/>
              </a:endParaRPr>
            </a:p>
          </p:txBody>
        </p:sp>
        <p:sp>
          <p:nvSpPr>
            <p:cNvPr id="104" name="Text Box 137"/>
            <p:cNvSpPr txBox="1">
              <a:spLocks noChangeArrowheads="1"/>
            </p:cNvSpPr>
            <p:nvPr/>
          </p:nvSpPr>
          <p:spPr bwMode="auto">
            <a:xfrm>
              <a:off x="1717" y="2435"/>
              <a:ext cx="873"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FF0000"/>
                  </a:solidFill>
                  <a:latin typeface="Arial" charset="0"/>
                  <a:ea typeface="Arial" charset="0"/>
                  <a:cs typeface="Arial" charset="0"/>
                </a:rPr>
                <a:t>يشوع (يش)</a:t>
              </a:r>
              <a:endParaRPr lang="en-US" dirty="0">
                <a:solidFill>
                  <a:srgbClr val="FF0000"/>
                </a:solidFill>
                <a:latin typeface="Arial" charset="0"/>
                <a:ea typeface="Arial" charset="0"/>
                <a:cs typeface="Arial" charset="0"/>
              </a:endParaRPr>
            </a:p>
          </p:txBody>
        </p:sp>
        <p:sp>
          <p:nvSpPr>
            <p:cNvPr id="105" name="Text Box 138"/>
            <p:cNvSpPr txBox="1">
              <a:spLocks noChangeArrowheads="1"/>
            </p:cNvSpPr>
            <p:nvPr/>
          </p:nvSpPr>
          <p:spPr bwMode="auto">
            <a:xfrm>
              <a:off x="1473" y="2587"/>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فوضى (فو)</a:t>
              </a:r>
              <a:endParaRPr lang="en-US" dirty="0">
                <a:solidFill>
                  <a:srgbClr val="00DFCA"/>
                </a:solidFill>
                <a:latin typeface="Arial" charset="0"/>
                <a:ea typeface="Arial" charset="0"/>
                <a:cs typeface="Arial" charset="0"/>
              </a:endParaRPr>
            </a:p>
          </p:txBody>
        </p:sp>
        <p:sp>
          <p:nvSpPr>
            <p:cNvPr id="106" name="Text Box 139"/>
            <p:cNvSpPr txBox="1">
              <a:spLocks noChangeArrowheads="1"/>
            </p:cNvSpPr>
            <p:nvPr/>
          </p:nvSpPr>
          <p:spPr bwMode="auto">
            <a:xfrm>
              <a:off x="2044" y="2936"/>
              <a:ext cx="1060"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1ADE31"/>
                  </a:solidFill>
                  <a:latin typeface="Arial" charset="0"/>
                  <a:ea typeface="Arial" charset="0"/>
                  <a:cs typeface="Arial" charset="0"/>
                </a:rPr>
                <a:t>سبي ( سبى )</a:t>
              </a:r>
              <a:endParaRPr lang="en-US" dirty="0">
                <a:solidFill>
                  <a:srgbClr val="00DFCA"/>
                </a:solidFill>
                <a:latin typeface="Arial" charset="0"/>
                <a:ea typeface="Arial" charset="0"/>
                <a:cs typeface="Arial" charset="0"/>
              </a:endParaRPr>
            </a:p>
          </p:txBody>
        </p:sp>
        <p:sp>
          <p:nvSpPr>
            <p:cNvPr id="107" name="Text Box 140"/>
            <p:cNvSpPr txBox="1">
              <a:spLocks noChangeArrowheads="1"/>
            </p:cNvSpPr>
            <p:nvPr/>
          </p:nvSpPr>
          <p:spPr bwMode="auto">
            <a:xfrm>
              <a:off x="2410" y="3121"/>
              <a:ext cx="879" cy="33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rtl="1">
                <a:lnSpc>
                  <a:spcPct val="70000"/>
                </a:lnSpc>
                <a:spcBef>
                  <a:spcPct val="50000"/>
                </a:spcBef>
                <a:defRPr/>
              </a:pPr>
              <a:r>
                <a:rPr lang="en-US" sz="2000" dirty="0">
                  <a:latin typeface="Arial" charset="0"/>
                </a:rPr>
                <a:t>                     </a:t>
              </a:r>
              <a:r>
                <a:rPr lang="ar-SA" sz="2000" dirty="0">
                  <a:latin typeface="Arial" charset="0"/>
                  <a:ea typeface="Arial" charset="0"/>
                  <a:cs typeface="Arial" charset="0"/>
                </a:rPr>
                <a:t>يسوع ( يسو)</a:t>
              </a:r>
              <a:endParaRPr lang="en-US" sz="2000" dirty="0">
                <a:solidFill>
                  <a:srgbClr val="00DFCA"/>
                </a:solidFill>
                <a:latin typeface="Arial" charset="0"/>
                <a:ea typeface="Arial" charset="0"/>
                <a:cs typeface="Arial" charset="0"/>
              </a:endParaRPr>
            </a:p>
          </p:txBody>
        </p:sp>
        <p:sp>
          <p:nvSpPr>
            <p:cNvPr id="108" name="Text Box 141"/>
            <p:cNvSpPr txBox="1">
              <a:spLocks noChangeArrowheads="1"/>
            </p:cNvSpPr>
            <p:nvPr/>
          </p:nvSpPr>
          <p:spPr bwMode="auto">
            <a:xfrm>
              <a:off x="2166" y="3100"/>
              <a:ext cx="903" cy="15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60000"/>
                </a:lnSpc>
                <a:spcBef>
                  <a:spcPct val="50000"/>
                </a:spcBef>
                <a:defRPr/>
              </a:pPr>
              <a:r>
                <a:rPr lang="ar-SA" dirty="0">
                  <a:solidFill>
                    <a:srgbClr val="00DFCA"/>
                  </a:solidFill>
                  <a:latin typeface="Arial" charset="0"/>
                  <a:ea typeface="Arial" charset="0"/>
                  <a:cs typeface="Arial" charset="0"/>
                </a:rPr>
                <a:t>صمت ( صمت)</a:t>
              </a:r>
              <a:endParaRPr lang="en-US" dirty="0">
                <a:solidFill>
                  <a:srgbClr val="00DFCA"/>
                </a:solidFill>
                <a:latin typeface="Arial" charset="0"/>
                <a:ea typeface="Arial" charset="0"/>
                <a:cs typeface="Arial" charset="0"/>
              </a:endParaRPr>
            </a:p>
          </p:txBody>
        </p:sp>
        <p:sp>
          <p:nvSpPr>
            <p:cNvPr id="109" name="Text Box 142"/>
            <p:cNvSpPr txBox="1">
              <a:spLocks noChangeArrowheads="1"/>
            </p:cNvSpPr>
            <p:nvPr/>
          </p:nvSpPr>
          <p:spPr bwMode="auto">
            <a:xfrm>
              <a:off x="1597" y="2753"/>
              <a:ext cx="1688" cy="19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rtl="1">
                <a:lnSpc>
                  <a:spcPct val="90000"/>
                </a:lnSpc>
                <a:spcBef>
                  <a:spcPct val="50000"/>
                </a:spcBef>
                <a:defRPr/>
              </a:pPr>
              <a:r>
                <a:rPr lang="ar-SA" dirty="0">
                  <a:solidFill>
                    <a:srgbClr val="1ADE31"/>
                  </a:solidFill>
                  <a:latin typeface="Arial" charset="0"/>
                  <a:ea typeface="Arial" charset="0"/>
                  <a:cs typeface="Arial" charset="0"/>
                </a:rPr>
                <a:t>ملكية ( ملك </a:t>
              </a:r>
              <a:r>
                <a:rPr lang="ar-SA" dirty="0">
                  <a:solidFill>
                    <a:srgbClr val="1ADE31"/>
                  </a:solidFill>
                  <a:latin typeface="Arial" charset="0"/>
                </a:rPr>
                <a:t>)</a:t>
              </a:r>
              <a:endParaRPr lang="en-US" dirty="0">
                <a:solidFill>
                  <a:srgbClr val="00DFCA"/>
                </a:solidFill>
                <a:latin typeface="Arial" charset="0"/>
              </a:endParaRPr>
            </a:p>
          </p:txBody>
        </p:sp>
      </p:grpSp>
      <p:grpSp>
        <p:nvGrpSpPr>
          <p:cNvPr id="110" name="Group 126"/>
          <p:cNvGrpSpPr>
            <a:grpSpLocks/>
          </p:cNvGrpSpPr>
          <p:nvPr/>
        </p:nvGrpSpPr>
        <p:grpSpPr bwMode="auto">
          <a:xfrm>
            <a:off x="1818005" y="466532"/>
            <a:ext cx="3889719" cy="1927420"/>
            <a:chOff x="1188" y="346"/>
            <a:chExt cx="2435" cy="1162"/>
          </a:xfrm>
        </p:grpSpPr>
        <p:sp>
          <p:nvSpPr>
            <p:cNvPr id="111" name="Rectangle 102"/>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12" name="Rectangle 103"/>
            <p:cNvSpPr>
              <a:spLocks noChangeArrowheads="1"/>
            </p:cNvSpPr>
            <p:nvPr/>
          </p:nvSpPr>
          <p:spPr bwMode="auto">
            <a:xfrm>
              <a:off x="3280" y="1162"/>
              <a:ext cx="0" cy="34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a:defRPr/>
              </a:pPr>
              <a:endParaRPr lang="en-US" sz="3600" b="0">
                <a:solidFill>
                  <a:srgbClr val="FF262D"/>
                </a:solidFill>
                <a:latin typeface="Times" charset="0"/>
              </a:endParaRPr>
            </a:p>
          </p:txBody>
        </p:sp>
        <p:sp>
          <p:nvSpPr>
            <p:cNvPr id="113" name="Text Box 104"/>
            <p:cNvSpPr txBox="1">
              <a:spLocks noChangeArrowheads="1"/>
            </p:cNvSpPr>
            <p:nvPr/>
          </p:nvSpPr>
          <p:spPr bwMode="auto">
            <a:xfrm>
              <a:off x="3224" y="1159"/>
              <a:ext cx="399" cy="233"/>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rtl="1">
                <a:spcBef>
                  <a:spcPct val="50000"/>
                </a:spcBef>
                <a:defRPr/>
              </a:pPr>
              <a:r>
                <a:rPr lang="ar-SA" sz="1800" dirty="0">
                  <a:latin typeface="Arial" charset="0"/>
                  <a:ea typeface="Arial" charset="0"/>
                  <a:cs typeface="Arial" charset="0"/>
                </a:rPr>
                <a:t>يسوع</a:t>
              </a:r>
              <a:endParaRPr lang="en-US" sz="1800" dirty="0">
                <a:latin typeface="Arial" charset="0"/>
                <a:ea typeface="Arial" charset="0"/>
                <a:cs typeface="Arial" charset="0"/>
              </a:endParaRPr>
            </a:p>
          </p:txBody>
        </p:sp>
        <p:grpSp>
          <p:nvGrpSpPr>
            <p:cNvPr id="114" name="Group 105"/>
            <p:cNvGrpSpPr>
              <a:grpSpLocks/>
            </p:cNvGrpSpPr>
            <p:nvPr/>
          </p:nvGrpSpPr>
          <p:grpSpPr bwMode="auto">
            <a:xfrm>
              <a:off x="1428" y="789"/>
              <a:ext cx="1728" cy="349"/>
              <a:chOff x="1428" y="789"/>
              <a:chExt cx="1728" cy="349"/>
            </a:xfrm>
          </p:grpSpPr>
          <p:sp>
            <p:nvSpPr>
              <p:cNvPr id="131" name="Rectangle 106"/>
              <p:cNvSpPr>
                <a:spLocks noChangeArrowheads="1"/>
              </p:cNvSpPr>
              <p:nvPr/>
            </p:nvSpPr>
            <p:spPr bwMode="auto">
              <a:xfrm>
                <a:off x="1428" y="936"/>
                <a:ext cx="723" cy="19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ar-SA" sz="2000" dirty="0">
                    <a:solidFill>
                      <a:srgbClr val="FFEA18"/>
                    </a:solidFill>
                    <a:latin typeface="Arial" charset="0"/>
                    <a:ea typeface="Arial" charset="0"/>
                    <a:cs typeface="Arial" charset="0"/>
                  </a:rPr>
                  <a:t>٤ شخصيات</a:t>
                </a:r>
                <a:endParaRPr lang="en-US" sz="3200" b="0" dirty="0">
                  <a:solidFill>
                    <a:srgbClr val="FFEA18"/>
                  </a:solidFill>
                  <a:latin typeface="Arial" charset="0"/>
                  <a:ea typeface="Arial" charset="0"/>
                  <a:cs typeface="Arial" charset="0"/>
                </a:endParaRPr>
              </a:p>
            </p:txBody>
          </p:sp>
          <p:sp>
            <p:nvSpPr>
              <p:cNvPr id="132" name="Rectangle 107"/>
              <p:cNvSpPr>
                <a:spLocks noChangeArrowheads="1"/>
              </p:cNvSpPr>
              <p:nvPr/>
            </p:nvSpPr>
            <p:spPr bwMode="auto">
              <a:xfrm>
                <a:off x="2218" y="789"/>
                <a:ext cx="938" cy="349"/>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rtl="1">
                  <a:defRPr/>
                </a:pPr>
                <a:r>
                  <a:rPr lang="en-US" sz="3600" i="1" dirty="0">
                    <a:solidFill>
                      <a:srgbClr val="FFEA18"/>
                    </a:solidFill>
                  </a:rPr>
                  <a:t>  </a:t>
                </a:r>
                <a:r>
                  <a:rPr lang="ar-SA" sz="2000" dirty="0">
                    <a:solidFill>
                      <a:srgbClr val="FFEA18"/>
                    </a:solidFill>
                    <a:latin typeface="Arial" charset="0"/>
                    <a:ea typeface="Arial" charset="0"/>
                    <a:cs typeface="Arial" charset="0"/>
                  </a:rPr>
                  <a:t>٣ عصور</a:t>
                </a:r>
                <a:endParaRPr lang="en-US" sz="4800" b="0" dirty="0">
                  <a:solidFill>
                    <a:srgbClr val="FFEA18"/>
                  </a:solidFill>
                  <a:latin typeface="Arial" charset="0"/>
                  <a:ea typeface="Arial" charset="0"/>
                  <a:cs typeface="Arial" charset="0"/>
                </a:endParaRPr>
              </a:p>
            </p:txBody>
          </p:sp>
        </p:grpSp>
        <p:grpSp>
          <p:nvGrpSpPr>
            <p:cNvPr id="115" name="Group 108"/>
            <p:cNvGrpSpPr>
              <a:grpSpLocks/>
            </p:cNvGrpSpPr>
            <p:nvPr/>
          </p:nvGrpSpPr>
          <p:grpSpPr bwMode="auto">
            <a:xfrm>
              <a:off x="1188" y="1174"/>
              <a:ext cx="2013" cy="242"/>
              <a:chOff x="1188" y="1174"/>
              <a:chExt cx="2013" cy="242"/>
            </a:xfrm>
          </p:grpSpPr>
          <p:grpSp>
            <p:nvGrpSpPr>
              <p:cNvPr id="121" name="Group 109"/>
              <p:cNvGrpSpPr>
                <a:grpSpLocks/>
              </p:cNvGrpSpPr>
              <p:nvPr/>
            </p:nvGrpSpPr>
            <p:grpSpPr bwMode="auto">
              <a:xfrm>
                <a:off x="1188" y="1174"/>
                <a:ext cx="1751" cy="242"/>
                <a:chOff x="1188" y="1174"/>
                <a:chExt cx="1751" cy="242"/>
              </a:xfrm>
            </p:grpSpPr>
            <p:sp>
              <p:nvSpPr>
                <p:cNvPr id="123" name="Rectangle 110"/>
                <p:cNvSpPr>
                  <a:spLocks noChangeArrowheads="1"/>
                </p:cNvSpPr>
                <p:nvPr/>
              </p:nvSpPr>
              <p:spPr bwMode="auto">
                <a:xfrm>
                  <a:off x="1188" y="1205"/>
                  <a:ext cx="185" cy="19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defRPr/>
                  </a:pPr>
                  <a:r>
                    <a:rPr lang="ar-SA" sz="2000" b="0" dirty="0">
                      <a:solidFill>
                        <a:srgbClr val="F09F32"/>
                      </a:solidFill>
                      <a:latin typeface="Arial" charset="0"/>
                      <a:ea typeface="Arial" charset="0"/>
                      <a:cs typeface="Arial" charset="0"/>
                    </a:rPr>
                    <a:t>خل</a:t>
                  </a:r>
                  <a:endParaRPr lang="en-US" sz="3200" b="0" dirty="0">
                    <a:solidFill>
                      <a:srgbClr val="FFEA18"/>
                    </a:solidFill>
                    <a:latin typeface="Arial" charset="0"/>
                    <a:ea typeface="Arial" charset="0"/>
                    <a:cs typeface="Arial" charset="0"/>
                  </a:endParaRPr>
                </a:p>
              </p:txBody>
            </p:sp>
            <p:sp>
              <p:nvSpPr>
                <p:cNvPr id="124" name="Rectangle 111"/>
                <p:cNvSpPr>
                  <a:spLocks noChangeArrowheads="1"/>
                </p:cNvSpPr>
                <p:nvPr/>
              </p:nvSpPr>
              <p:spPr bwMode="auto">
                <a:xfrm>
                  <a:off x="1419" y="1233"/>
                  <a:ext cx="135"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b="0">
                      <a:solidFill>
                        <a:srgbClr val="FC030C"/>
                      </a:solidFill>
                      <a:latin typeface="Arial" charset="0"/>
                      <a:ea typeface="Arial" charset="0"/>
                      <a:cs typeface="Arial" charset="0"/>
                    </a:rPr>
                    <a:t>أبر</a:t>
                  </a:r>
                  <a:endParaRPr lang="en-US" sz="3600" dirty="0">
                    <a:solidFill>
                      <a:srgbClr val="FC030C"/>
                    </a:solidFill>
                    <a:latin typeface="Arial" charset="0"/>
                    <a:ea typeface="Arial" charset="0"/>
                    <a:cs typeface="Arial" charset="0"/>
                  </a:endParaRPr>
                </a:p>
              </p:txBody>
            </p:sp>
            <p:sp>
              <p:nvSpPr>
                <p:cNvPr id="125" name="Rectangle 112"/>
                <p:cNvSpPr>
                  <a:spLocks noChangeArrowheads="1"/>
                </p:cNvSpPr>
                <p:nvPr/>
              </p:nvSpPr>
              <p:spPr bwMode="auto">
                <a:xfrm>
                  <a:off x="1603" y="1174"/>
                  <a:ext cx="166"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rtl="1">
                    <a:defRPr/>
                  </a:pPr>
                  <a:r>
                    <a:rPr lang="ar-SA" sz="2400" b="0" dirty="0" err="1">
                      <a:solidFill>
                        <a:srgbClr val="FC030C"/>
                      </a:solidFill>
                      <a:latin typeface="Arial" charset="0"/>
                      <a:ea typeface="Arial" charset="0"/>
                      <a:cs typeface="Arial" charset="0"/>
                    </a:rPr>
                    <a:t>يو</a:t>
                  </a:r>
                  <a:endParaRPr lang="en-US" sz="3600" b="0" dirty="0">
                    <a:solidFill>
                      <a:srgbClr val="FC030C"/>
                    </a:solidFill>
                    <a:latin typeface="Arial" charset="0"/>
                    <a:ea typeface="Arial" charset="0"/>
                    <a:cs typeface="Arial" charset="0"/>
                  </a:endParaRPr>
                </a:p>
              </p:txBody>
            </p:sp>
            <p:sp>
              <p:nvSpPr>
                <p:cNvPr id="126" name="Rectangle 113"/>
                <p:cNvSpPr>
                  <a:spLocks noChangeArrowheads="1"/>
                </p:cNvSpPr>
                <p:nvPr/>
              </p:nvSpPr>
              <p:spPr bwMode="auto">
                <a:xfrm>
                  <a:off x="1822" y="1183"/>
                  <a:ext cx="184" cy="23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2400" b="0" dirty="0" err="1">
                      <a:solidFill>
                        <a:srgbClr val="FC030C"/>
                      </a:solidFill>
                      <a:latin typeface="Arial" charset="0"/>
                      <a:ea typeface="Arial" charset="0"/>
                      <a:cs typeface="Arial" charset="0"/>
                    </a:rPr>
                    <a:t>مو</a:t>
                  </a:r>
                  <a:endParaRPr lang="en-US" sz="3600" b="0" dirty="0">
                    <a:solidFill>
                      <a:srgbClr val="FC030C"/>
                    </a:solidFill>
                    <a:latin typeface="Arial" charset="0"/>
                    <a:ea typeface="Arial" charset="0"/>
                    <a:cs typeface="Arial" charset="0"/>
                  </a:endParaRPr>
                </a:p>
              </p:txBody>
            </p:sp>
            <p:sp>
              <p:nvSpPr>
                <p:cNvPr id="127" name="Rectangle 114"/>
                <p:cNvSpPr>
                  <a:spLocks noChangeArrowheads="1"/>
                </p:cNvSpPr>
                <p:nvPr/>
              </p:nvSpPr>
              <p:spPr bwMode="auto">
                <a:xfrm>
                  <a:off x="2059" y="1233"/>
                  <a:ext cx="182"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dirty="0">
                      <a:solidFill>
                        <a:srgbClr val="FC030C"/>
                      </a:solidFill>
                      <a:latin typeface="Arial" charset="0"/>
                      <a:ea typeface="Arial" charset="0"/>
                      <a:cs typeface="Arial" charset="0"/>
                    </a:rPr>
                    <a:t>يش</a:t>
                  </a:r>
                  <a:endParaRPr lang="en-US" sz="2400" dirty="0">
                    <a:solidFill>
                      <a:srgbClr val="FC030C"/>
                    </a:solidFill>
                    <a:latin typeface="Arial" charset="0"/>
                    <a:ea typeface="Arial" charset="0"/>
                    <a:cs typeface="Arial" charset="0"/>
                  </a:endParaRPr>
                </a:p>
              </p:txBody>
            </p:sp>
            <p:sp>
              <p:nvSpPr>
                <p:cNvPr id="128" name="Rectangle 115"/>
                <p:cNvSpPr>
                  <a:spLocks noChangeArrowheads="1"/>
                </p:cNvSpPr>
                <p:nvPr/>
              </p:nvSpPr>
              <p:spPr bwMode="auto">
                <a:xfrm>
                  <a:off x="2264" y="1227"/>
                  <a:ext cx="446"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rtl="1">
                    <a:defRPr/>
                  </a:pPr>
                  <a:r>
                    <a:rPr lang="ar-SA" sz="1400" dirty="0">
                      <a:solidFill>
                        <a:srgbClr val="08F220"/>
                      </a:solidFill>
                      <a:latin typeface="Arial" charset="0"/>
                      <a:ea typeface="Arial" charset="0"/>
                      <a:cs typeface="Arial" charset="0"/>
                    </a:rPr>
                    <a:t>فوض</a:t>
                  </a:r>
                  <a:endParaRPr lang="en-US" sz="2000" dirty="0">
                    <a:solidFill>
                      <a:srgbClr val="08F220"/>
                    </a:solidFill>
                    <a:latin typeface="Arial" charset="0"/>
                    <a:ea typeface="Arial" charset="0"/>
                    <a:cs typeface="Arial" charset="0"/>
                  </a:endParaRPr>
                </a:p>
              </p:txBody>
            </p:sp>
            <p:sp>
              <p:nvSpPr>
                <p:cNvPr id="129" name="Rectangle 116"/>
                <p:cNvSpPr>
                  <a:spLocks noChangeArrowheads="1"/>
                </p:cNvSpPr>
                <p:nvPr/>
              </p:nvSpPr>
              <p:spPr bwMode="auto">
                <a:xfrm>
                  <a:off x="2521" y="1230"/>
                  <a:ext cx="189" cy="17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800" dirty="0">
                      <a:solidFill>
                        <a:srgbClr val="08F220"/>
                      </a:solidFill>
                      <a:latin typeface="Arial" charset="0"/>
                      <a:ea typeface="Arial" charset="0"/>
                      <a:cs typeface="Arial" charset="0"/>
                    </a:rPr>
                    <a:t>ملك</a:t>
                  </a:r>
                  <a:endParaRPr lang="en-US" sz="2800" dirty="0">
                    <a:solidFill>
                      <a:srgbClr val="08F220"/>
                    </a:solidFill>
                    <a:latin typeface="Arial" charset="0"/>
                    <a:ea typeface="Arial" charset="0"/>
                    <a:cs typeface="Arial" charset="0"/>
                  </a:endParaRPr>
                </a:p>
              </p:txBody>
            </p:sp>
            <p:sp>
              <p:nvSpPr>
                <p:cNvPr id="130" name="Rectangle 117"/>
                <p:cNvSpPr>
                  <a:spLocks noChangeArrowheads="1"/>
                </p:cNvSpPr>
                <p:nvPr/>
              </p:nvSpPr>
              <p:spPr bwMode="auto">
                <a:xfrm>
                  <a:off x="2729" y="1213"/>
                  <a:ext cx="210" cy="155"/>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dirty="0">
                      <a:solidFill>
                        <a:srgbClr val="08F220"/>
                      </a:solidFill>
                      <a:latin typeface="Arial" charset="0"/>
                      <a:ea typeface="Arial" charset="0"/>
                      <a:cs typeface="Arial" charset="0"/>
                    </a:rPr>
                    <a:t>سبي</a:t>
                  </a:r>
                  <a:endParaRPr lang="en-US" sz="2400" dirty="0">
                    <a:solidFill>
                      <a:srgbClr val="08F220"/>
                    </a:solidFill>
                    <a:latin typeface="Arial" charset="0"/>
                    <a:ea typeface="Arial" charset="0"/>
                    <a:cs typeface="Arial" charset="0"/>
                  </a:endParaRPr>
                </a:p>
              </p:txBody>
            </p:sp>
          </p:grpSp>
          <p:sp>
            <p:nvSpPr>
              <p:cNvPr id="122" name="Rectangle 118"/>
              <p:cNvSpPr>
                <a:spLocks noChangeArrowheads="1"/>
              </p:cNvSpPr>
              <p:nvPr/>
            </p:nvSpPr>
            <p:spPr bwMode="auto">
              <a:xfrm>
                <a:off x="2979" y="1227"/>
                <a:ext cx="222" cy="13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rtl="1">
                  <a:defRPr/>
                </a:pPr>
                <a:r>
                  <a:rPr lang="ar-SA" sz="1400" dirty="0">
                    <a:solidFill>
                      <a:srgbClr val="11B0C5"/>
                    </a:solidFill>
                    <a:latin typeface="Arial" charset="0"/>
                    <a:ea typeface="Arial" charset="0"/>
                    <a:cs typeface="Arial" charset="0"/>
                  </a:rPr>
                  <a:t>صمت</a:t>
                </a:r>
                <a:endParaRPr lang="en-US" sz="2000" dirty="0">
                  <a:solidFill>
                    <a:srgbClr val="11B0C5"/>
                  </a:solidFill>
                  <a:latin typeface="Arial" charset="0"/>
                  <a:ea typeface="Arial" charset="0"/>
                  <a:cs typeface="Arial" charset="0"/>
                </a:endParaRPr>
              </a:p>
            </p:txBody>
          </p:sp>
        </p:grpSp>
        <p:grpSp>
          <p:nvGrpSpPr>
            <p:cNvPr id="116" name="Group 120"/>
            <p:cNvGrpSpPr>
              <a:grpSpLocks/>
            </p:cNvGrpSpPr>
            <p:nvPr/>
          </p:nvGrpSpPr>
          <p:grpSpPr bwMode="auto">
            <a:xfrm>
              <a:off x="2137" y="346"/>
              <a:ext cx="455" cy="834"/>
              <a:chOff x="1814" y="109"/>
              <a:chExt cx="455" cy="834"/>
            </a:xfrm>
          </p:grpSpPr>
          <p:sp>
            <p:nvSpPr>
              <p:cNvPr id="119" name="Text Box 121"/>
              <p:cNvSpPr txBox="1">
                <a:spLocks noChangeArrowheads="1"/>
              </p:cNvSpPr>
              <p:nvPr/>
            </p:nvSpPr>
            <p:spPr bwMode="auto">
              <a:xfrm>
                <a:off x="1814" y="109"/>
                <a:ext cx="455" cy="83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ar-SA" sz="8000" dirty="0">
                    <a:solidFill>
                      <a:srgbClr val="FF262D"/>
                    </a:solidFill>
                    <a:latin typeface="Arial" charset="0"/>
                    <a:ea typeface="Arial" charset="0"/>
                    <a:cs typeface="Arial" charset="0"/>
                  </a:rPr>
                  <a:t>٧</a:t>
                </a:r>
                <a:endParaRPr lang="en-US" sz="8000" dirty="0">
                  <a:solidFill>
                    <a:srgbClr val="FF262D"/>
                  </a:solidFill>
                  <a:latin typeface="Arial" charset="0"/>
                  <a:ea typeface="Arial" charset="0"/>
                  <a:cs typeface="Arial" charset="0"/>
                </a:endParaRPr>
              </a:p>
            </p:txBody>
          </p:sp>
          <p:sp>
            <p:nvSpPr>
              <p:cNvPr id="120"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17"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a:defRPr/>
              </a:pPr>
              <a:endParaRPr lang="en-US" sz="2400" b="0">
                <a:solidFill>
                  <a:srgbClr val="FDDC07"/>
                </a:solidFill>
              </a:endParaRPr>
            </a:p>
          </p:txBody>
        </p:sp>
        <p:sp>
          <p:nvSpPr>
            <p:cNvPr id="118"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15065</TotalTime>
  <Words>6596</Words>
  <Application>Microsoft Macintosh PowerPoint</Application>
  <PresentationFormat>On-screen Show (4:3)</PresentationFormat>
  <Paragraphs>1002</Paragraphs>
  <Slides>65</Slides>
  <Notes>65</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65</vt:i4>
      </vt:variant>
    </vt:vector>
  </HeadingPairs>
  <TitlesOfParts>
    <vt:vector size="84" baseType="lpstr">
      <vt:lpstr>Kosher-Normal</vt:lpstr>
      <vt:lpstr>Krone</vt:lpstr>
      <vt:lpstr>Ligurino</vt:lpstr>
      <vt:lpstr>Arial</vt:lpstr>
      <vt:lpstr>Arial Black</vt:lpstr>
      <vt:lpstr>Comic Sans MS</vt:lpstr>
      <vt:lpstr>Helvetica</vt:lpstr>
      <vt:lpstr>Impact</vt:lpstr>
      <vt:lpstr>Monotype Sorts</vt:lpstr>
      <vt:lpstr>Papyrus</vt:lpstr>
      <vt:lpstr>Skia</vt:lpstr>
      <vt:lpstr>Times</vt:lpstr>
      <vt:lpstr>Times New Roman</vt:lpstr>
      <vt:lpstr>Wingdings</vt:lpstr>
      <vt:lpstr>Pulse</vt:lpstr>
      <vt:lpstr>untitled 1</vt:lpstr>
      <vt:lpstr>untitled 2</vt:lpstr>
      <vt:lpstr>1_Orbit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بشكل أساسيat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548</cp:revision>
  <cp:lastPrinted>2003-03-25T22:37:11Z</cp:lastPrinted>
  <dcterms:created xsi:type="dcterms:W3CDTF">2000-11-12T00:20:10Z</dcterms:created>
  <dcterms:modified xsi:type="dcterms:W3CDTF">2022-09-04T09:12:32Z</dcterms:modified>
</cp:coreProperties>
</file>